
<file path=[Content_Types].xml><?xml version="1.0" encoding="utf-8"?>
<Types xmlns="http://schemas.openxmlformats.org/package/2006/content-types">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1"/>
  </p:notesMasterIdLst>
  <p:sldIdLst>
    <p:sldId id="256" r:id="rId5"/>
    <p:sldId id="258" r:id="rId6"/>
    <p:sldId id="260" r:id="rId7"/>
    <p:sldId id="261" r:id="rId8"/>
    <p:sldId id="259" r:id="rId9"/>
    <p:sldId id="262" r:id="rId10"/>
    <p:sldId id="265" r:id="rId11"/>
    <p:sldId id="266" r:id="rId12"/>
    <p:sldId id="268" r:id="rId13"/>
    <p:sldId id="263" r:id="rId14"/>
    <p:sldId id="267" r:id="rId15"/>
    <p:sldId id="264" r:id="rId16"/>
    <p:sldId id="257" r:id="rId17"/>
    <p:sldId id="269" r:id="rId18"/>
    <p:sldId id="272" r:id="rId19"/>
    <p:sldId id="271"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0CEC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FD67F7D-266F-4870-9498-881D8359393A}" v="206" dt="2020-05-11T21:31:08.56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0503" autoAdjust="0"/>
  </p:normalViewPr>
  <p:slideViewPr>
    <p:cSldViewPr snapToGrid="0">
      <p:cViewPr varScale="1">
        <p:scale>
          <a:sx n="69" d="100"/>
          <a:sy n="69" d="100"/>
        </p:scale>
        <p:origin x="1234"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media/image1.jpg>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2.jpg>
</file>

<file path=ppt/media/image3.jpg>
</file>

<file path=ppt/media/image4.png>
</file>

<file path=ppt/media/image5.png>
</file>

<file path=ppt/media/image6.jpg>
</file>

<file path=ppt/media/image7.png>
</file>

<file path=ppt/media/image8.jp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0401EBC-4D0E-4A37-BF2F-73219813DEB9}" type="datetimeFigureOut">
              <a:rPr lang="en-US" smtClean="0"/>
              <a:t>5/11/2020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3B2BB03-15D4-4D3F-9CF6-7EB6684F3D18}" type="slidenum">
              <a:rPr lang="en-US" smtClean="0"/>
              <a:t>‹#›</a:t>
            </a:fld>
            <a:endParaRPr lang="en-US"/>
          </a:p>
        </p:txBody>
      </p:sp>
    </p:spTree>
    <p:extLst>
      <p:ext uri="{BB962C8B-B14F-4D97-AF65-F5344CB8AC3E}">
        <p14:creationId xmlns:p14="http://schemas.microsoft.com/office/powerpoint/2010/main" val="14612820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 my name is Toyas Dhake and my project topic is Autonomous driving vehicle using Evolutionary Artificial Neural Networks.</a:t>
            </a:r>
          </a:p>
        </p:txBody>
      </p:sp>
      <p:sp>
        <p:nvSpPr>
          <p:cNvPr id="4" name="Slide Number Placeholder 3"/>
          <p:cNvSpPr>
            <a:spLocks noGrp="1"/>
          </p:cNvSpPr>
          <p:nvPr>
            <p:ph type="sldNum" sz="quarter" idx="5"/>
          </p:nvPr>
        </p:nvSpPr>
        <p:spPr/>
        <p:txBody>
          <a:bodyPr/>
          <a:lstStyle/>
          <a:p>
            <a:fld id="{23B2BB03-15D4-4D3F-9CF6-7EB6684F3D18}" type="slidenum">
              <a:rPr lang="en-US" smtClean="0"/>
              <a:t>1</a:t>
            </a:fld>
            <a:endParaRPr lang="en-US"/>
          </a:p>
        </p:txBody>
      </p:sp>
    </p:spTree>
    <p:extLst>
      <p:ext uri="{BB962C8B-B14F-4D97-AF65-F5344CB8AC3E}">
        <p14:creationId xmlns:p14="http://schemas.microsoft.com/office/powerpoint/2010/main" val="297026850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track although simple is unknown to the robot. But still as you can see it is following the racing lines.</a:t>
            </a:r>
          </a:p>
        </p:txBody>
      </p:sp>
      <p:sp>
        <p:nvSpPr>
          <p:cNvPr id="4" name="Slide Number Placeholder 3"/>
          <p:cNvSpPr>
            <a:spLocks noGrp="1"/>
          </p:cNvSpPr>
          <p:nvPr>
            <p:ph type="sldNum" sz="quarter" idx="5"/>
          </p:nvPr>
        </p:nvSpPr>
        <p:spPr/>
        <p:txBody>
          <a:bodyPr/>
          <a:lstStyle/>
          <a:p>
            <a:fld id="{23B2BB03-15D4-4D3F-9CF6-7EB6684F3D18}" type="slidenum">
              <a:rPr lang="en-US" smtClean="0"/>
              <a:t>10</a:t>
            </a:fld>
            <a:endParaRPr lang="en-US"/>
          </a:p>
        </p:txBody>
      </p:sp>
    </p:spTree>
    <p:extLst>
      <p:ext uri="{BB962C8B-B14F-4D97-AF65-F5344CB8AC3E}">
        <p14:creationId xmlns:p14="http://schemas.microsoft.com/office/powerpoint/2010/main" val="9796703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reason for this is  the reward function. As shown in the diagram map has checkpoints, upon crossing each checkpoint positive reward is given. Robot has 60 seconds to get maximum score and the one with better score lives. These checkpoints are disabled while testing.</a:t>
            </a:r>
          </a:p>
        </p:txBody>
      </p:sp>
      <p:sp>
        <p:nvSpPr>
          <p:cNvPr id="4" name="Slide Number Placeholder 3"/>
          <p:cNvSpPr>
            <a:spLocks noGrp="1"/>
          </p:cNvSpPr>
          <p:nvPr>
            <p:ph type="sldNum" sz="quarter" idx="5"/>
          </p:nvPr>
        </p:nvSpPr>
        <p:spPr/>
        <p:txBody>
          <a:bodyPr/>
          <a:lstStyle/>
          <a:p>
            <a:fld id="{23B2BB03-15D4-4D3F-9CF6-7EB6684F3D18}" type="slidenum">
              <a:rPr lang="en-US" smtClean="0"/>
              <a:t>11</a:t>
            </a:fld>
            <a:endParaRPr lang="en-US"/>
          </a:p>
        </p:txBody>
      </p:sp>
    </p:spTree>
    <p:extLst>
      <p:ext uri="{BB962C8B-B14F-4D97-AF65-F5344CB8AC3E}">
        <p14:creationId xmlns:p14="http://schemas.microsoft.com/office/powerpoint/2010/main" val="35362509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Only tool used to implement the project is unity, which is free to use, and it has collection of different open source 3d models which can be used in our project such as the 3d model for car. Everything required such as neural networks and evolution manager is implemented from scratch.</a:t>
            </a:r>
          </a:p>
        </p:txBody>
      </p:sp>
      <p:sp>
        <p:nvSpPr>
          <p:cNvPr id="4" name="Slide Number Placeholder 3"/>
          <p:cNvSpPr>
            <a:spLocks noGrp="1"/>
          </p:cNvSpPr>
          <p:nvPr>
            <p:ph type="sldNum" sz="quarter" idx="5"/>
          </p:nvPr>
        </p:nvSpPr>
        <p:spPr/>
        <p:txBody>
          <a:bodyPr/>
          <a:lstStyle/>
          <a:p>
            <a:fld id="{23B2BB03-15D4-4D3F-9CF6-7EB6684F3D18}" type="slidenum">
              <a:rPr lang="en-US" smtClean="0"/>
              <a:t>12</a:t>
            </a:fld>
            <a:endParaRPr lang="en-US"/>
          </a:p>
        </p:txBody>
      </p:sp>
    </p:spTree>
    <p:extLst>
      <p:ext uri="{BB962C8B-B14F-4D97-AF65-F5344CB8AC3E}">
        <p14:creationId xmlns:p14="http://schemas.microsoft.com/office/powerpoint/2010/main" val="12166244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Slide</a:t>
            </a:r>
          </a:p>
          <a:p>
            <a:r>
              <a:rPr lang="en-US" dirty="0"/>
              <a:t>Ranging from cruse control at level 1 and fully autonomous vehicle at level 5 where even steering wheel is optional. Tesla’s autopilot is at </a:t>
            </a:r>
            <a:r>
              <a:rPr lang="en-US"/>
              <a:t>level 2.</a:t>
            </a:r>
            <a:endParaRPr lang="en-US" dirty="0"/>
          </a:p>
        </p:txBody>
      </p:sp>
      <p:sp>
        <p:nvSpPr>
          <p:cNvPr id="4" name="Slide Number Placeholder 3"/>
          <p:cNvSpPr>
            <a:spLocks noGrp="1"/>
          </p:cNvSpPr>
          <p:nvPr>
            <p:ph type="sldNum" sz="quarter" idx="5"/>
          </p:nvPr>
        </p:nvSpPr>
        <p:spPr/>
        <p:txBody>
          <a:bodyPr/>
          <a:lstStyle/>
          <a:p>
            <a:fld id="{23B2BB03-15D4-4D3F-9CF6-7EB6684F3D18}" type="slidenum">
              <a:rPr lang="en-US" smtClean="0"/>
              <a:t>2</a:t>
            </a:fld>
            <a:endParaRPr lang="en-US"/>
          </a:p>
        </p:txBody>
      </p:sp>
    </p:spTree>
    <p:extLst>
      <p:ext uri="{BB962C8B-B14F-4D97-AF65-F5344CB8AC3E}">
        <p14:creationId xmlns:p14="http://schemas.microsoft.com/office/powerpoint/2010/main" val="22165384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picture in the top is the rendering of 3d model used for this project. It is a part of unity game engine’s standard assets which is open source.</a:t>
            </a:r>
          </a:p>
          <a:p>
            <a:r>
              <a:rPr lang="en-US" dirty="0"/>
              <a:t>Slide</a:t>
            </a:r>
          </a:p>
          <a:p>
            <a:r>
              <a:rPr lang="en-US" dirty="0"/>
              <a:t>3 looking forward and 2 at an angle of 30 degrees. The diagram at the bottom shows the orientation of distance sensor, each beam represents a distance sensor.</a:t>
            </a:r>
          </a:p>
        </p:txBody>
      </p:sp>
      <p:sp>
        <p:nvSpPr>
          <p:cNvPr id="4" name="Slide Number Placeholder 3"/>
          <p:cNvSpPr>
            <a:spLocks noGrp="1"/>
          </p:cNvSpPr>
          <p:nvPr>
            <p:ph type="sldNum" sz="quarter" idx="5"/>
          </p:nvPr>
        </p:nvSpPr>
        <p:spPr/>
        <p:txBody>
          <a:bodyPr/>
          <a:lstStyle/>
          <a:p>
            <a:fld id="{23B2BB03-15D4-4D3F-9CF6-7EB6684F3D18}" type="slidenum">
              <a:rPr lang="en-US" smtClean="0"/>
              <a:t>3</a:t>
            </a:fld>
            <a:endParaRPr lang="en-US"/>
          </a:p>
        </p:txBody>
      </p:sp>
    </p:spTree>
    <p:extLst>
      <p:ext uri="{BB962C8B-B14F-4D97-AF65-F5344CB8AC3E}">
        <p14:creationId xmlns:p14="http://schemas.microsoft.com/office/powerpoint/2010/main" val="33195399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 assumptions are made to reduce the scope of this project and keep it at a level of term project. For example perception can be implemented but it doesn’t make sense to do so in this context. The neural network trained is only responsible for decision make for the robot, to control how much power is going where.</a:t>
            </a:r>
          </a:p>
          <a:p>
            <a:r>
              <a:rPr lang="en-US" dirty="0"/>
              <a:t>slide </a:t>
            </a:r>
          </a:p>
        </p:txBody>
      </p:sp>
      <p:sp>
        <p:nvSpPr>
          <p:cNvPr id="4" name="Slide Number Placeholder 3"/>
          <p:cNvSpPr>
            <a:spLocks noGrp="1"/>
          </p:cNvSpPr>
          <p:nvPr>
            <p:ph type="sldNum" sz="quarter" idx="5"/>
          </p:nvPr>
        </p:nvSpPr>
        <p:spPr/>
        <p:txBody>
          <a:bodyPr/>
          <a:lstStyle/>
          <a:p>
            <a:fld id="{23B2BB03-15D4-4D3F-9CF6-7EB6684F3D18}" type="slidenum">
              <a:rPr lang="en-US" smtClean="0"/>
              <a:t>4</a:t>
            </a:fld>
            <a:endParaRPr lang="en-US"/>
          </a:p>
        </p:txBody>
      </p:sp>
    </p:spTree>
    <p:extLst>
      <p:ext uri="{BB962C8B-B14F-4D97-AF65-F5344CB8AC3E}">
        <p14:creationId xmlns:p14="http://schemas.microsoft.com/office/powerpoint/2010/main" val="32125808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Generalization is key ability; the model should be able to handle unseen data.  Artificial neural networks are chosen for this task. They can be easily scaled and trained for a greater number of inputs and outputs. For the project, the network has 2 fully connected hidden layers, 5 neurons in input layer one for each sensor and 2 neurons in output layer one for power and one for steering. Hyperbolic tangent function is used for activation of each neuron, as other activation functions clip out the negative part of signal, in our case it is required as it represents opposite direction.  </a:t>
            </a:r>
          </a:p>
        </p:txBody>
      </p:sp>
      <p:sp>
        <p:nvSpPr>
          <p:cNvPr id="4" name="Slide Number Placeholder 3"/>
          <p:cNvSpPr>
            <a:spLocks noGrp="1"/>
          </p:cNvSpPr>
          <p:nvPr>
            <p:ph type="sldNum" sz="quarter" idx="5"/>
          </p:nvPr>
        </p:nvSpPr>
        <p:spPr/>
        <p:txBody>
          <a:bodyPr/>
          <a:lstStyle/>
          <a:p>
            <a:fld id="{23B2BB03-15D4-4D3F-9CF6-7EB6684F3D18}" type="slidenum">
              <a:rPr lang="en-US" smtClean="0"/>
              <a:t>5</a:t>
            </a:fld>
            <a:endParaRPr lang="en-US"/>
          </a:p>
        </p:txBody>
      </p:sp>
    </p:spTree>
    <p:extLst>
      <p:ext uri="{BB962C8B-B14F-4D97-AF65-F5344CB8AC3E}">
        <p14:creationId xmlns:p14="http://schemas.microsoft.com/office/powerpoint/2010/main" val="33503327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Slide</a:t>
            </a:r>
          </a:p>
        </p:txBody>
      </p:sp>
      <p:sp>
        <p:nvSpPr>
          <p:cNvPr id="4" name="Slide Number Placeholder 3"/>
          <p:cNvSpPr>
            <a:spLocks noGrp="1"/>
          </p:cNvSpPr>
          <p:nvPr>
            <p:ph type="sldNum" sz="quarter" idx="5"/>
          </p:nvPr>
        </p:nvSpPr>
        <p:spPr/>
        <p:txBody>
          <a:bodyPr/>
          <a:lstStyle/>
          <a:p>
            <a:fld id="{23B2BB03-15D4-4D3F-9CF6-7EB6684F3D18}" type="slidenum">
              <a:rPr lang="en-US" smtClean="0"/>
              <a:t>6</a:t>
            </a:fld>
            <a:endParaRPr lang="en-US"/>
          </a:p>
        </p:txBody>
      </p:sp>
    </p:spTree>
    <p:extLst>
      <p:ext uri="{BB962C8B-B14F-4D97-AF65-F5344CB8AC3E}">
        <p14:creationId xmlns:p14="http://schemas.microsoft.com/office/powerpoint/2010/main" val="37928172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are 2 different maps used for training and testing the models. Expected path to be followed by the robot  is shown in red. It goes from the exact center of the track as it is the safest route. As collision with the wall means death for an individual. But the results are much more interesting.</a:t>
            </a:r>
          </a:p>
        </p:txBody>
      </p:sp>
      <p:sp>
        <p:nvSpPr>
          <p:cNvPr id="4" name="Slide Number Placeholder 3"/>
          <p:cNvSpPr>
            <a:spLocks noGrp="1"/>
          </p:cNvSpPr>
          <p:nvPr>
            <p:ph type="sldNum" sz="quarter" idx="5"/>
          </p:nvPr>
        </p:nvSpPr>
        <p:spPr/>
        <p:txBody>
          <a:bodyPr/>
          <a:lstStyle/>
          <a:p>
            <a:fld id="{23B2BB03-15D4-4D3F-9CF6-7EB6684F3D18}" type="slidenum">
              <a:rPr lang="en-US" smtClean="0"/>
              <a:t>7</a:t>
            </a:fld>
            <a:endParaRPr lang="en-US"/>
          </a:p>
        </p:txBody>
      </p:sp>
    </p:spTree>
    <p:extLst>
      <p:ext uri="{BB962C8B-B14F-4D97-AF65-F5344CB8AC3E}">
        <p14:creationId xmlns:p14="http://schemas.microsoft.com/office/powerpoint/2010/main" val="15711050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Slide</a:t>
            </a:r>
          </a:p>
        </p:txBody>
      </p:sp>
      <p:sp>
        <p:nvSpPr>
          <p:cNvPr id="4" name="Slide Number Placeholder 3"/>
          <p:cNvSpPr>
            <a:spLocks noGrp="1"/>
          </p:cNvSpPr>
          <p:nvPr>
            <p:ph type="sldNum" sz="quarter" idx="5"/>
          </p:nvPr>
        </p:nvSpPr>
        <p:spPr/>
        <p:txBody>
          <a:bodyPr/>
          <a:lstStyle/>
          <a:p>
            <a:fld id="{23B2BB03-15D4-4D3F-9CF6-7EB6684F3D18}" type="slidenum">
              <a:rPr lang="en-US" smtClean="0"/>
              <a:t>8</a:t>
            </a:fld>
            <a:endParaRPr lang="en-US"/>
          </a:p>
        </p:txBody>
      </p:sp>
    </p:spTree>
    <p:extLst>
      <p:ext uri="{BB962C8B-B14F-4D97-AF65-F5344CB8AC3E}">
        <p14:creationId xmlns:p14="http://schemas.microsoft.com/office/powerpoint/2010/main" val="10982942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you can see the robot is following racing lines. At some position it comes dangerously close to the wall. But after about 150 generations of training, it does not crash. This the track on which the robot is trained.</a:t>
            </a:r>
          </a:p>
        </p:txBody>
      </p:sp>
      <p:sp>
        <p:nvSpPr>
          <p:cNvPr id="4" name="Slide Number Placeholder 3"/>
          <p:cNvSpPr>
            <a:spLocks noGrp="1"/>
          </p:cNvSpPr>
          <p:nvPr>
            <p:ph type="sldNum" sz="quarter" idx="5"/>
          </p:nvPr>
        </p:nvSpPr>
        <p:spPr/>
        <p:txBody>
          <a:bodyPr/>
          <a:lstStyle/>
          <a:p>
            <a:fld id="{23B2BB03-15D4-4D3F-9CF6-7EB6684F3D18}" type="slidenum">
              <a:rPr lang="en-US" smtClean="0"/>
              <a:t>9</a:t>
            </a:fld>
            <a:endParaRPr lang="en-US"/>
          </a:p>
        </p:txBody>
      </p:sp>
    </p:spTree>
    <p:extLst>
      <p:ext uri="{BB962C8B-B14F-4D97-AF65-F5344CB8AC3E}">
        <p14:creationId xmlns:p14="http://schemas.microsoft.com/office/powerpoint/2010/main" val="38912847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2EE93A-A393-4284-8782-5CB471E539F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7E332C1-784E-4E1F-A115-A5E198D99A7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36CBE49-63F9-4726-81E8-8466CAFC90E8}"/>
              </a:ext>
            </a:extLst>
          </p:cNvPr>
          <p:cNvSpPr>
            <a:spLocks noGrp="1"/>
          </p:cNvSpPr>
          <p:nvPr>
            <p:ph type="dt" sz="half" idx="10"/>
          </p:nvPr>
        </p:nvSpPr>
        <p:spPr/>
        <p:txBody>
          <a:bodyPr/>
          <a:lstStyle/>
          <a:p>
            <a:fld id="{4D0F59C9-A44A-4A75-B2A2-E11CC01ABD68}" type="datetimeFigureOut">
              <a:rPr lang="en-US" smtClean="0"/>
              <a:t>5/11/2020</a:t>
            </a:fld>
            <a:endParaRPr lang="en-US"/>
          </a:p>
        </p:txBody>
      </p:sp>
      <p:sp>
        <p:nvSpPr>
          <p:cNvPr id="5" name="Footer Placeholder 4">
            <a:extLst>
              <a:ext uri="{FF2B5EF4-FFF2-40B4-BE49-F238E27FC236}">
                <a16:creationId xmlns:a16="http://schemas.microsoft.com/office/drawing/2014/main" id="{B1264E62-6813-488E-A434-EBCCFE9A4D0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9AF59C7-290B-4A11-BAD4-37571E64BB97}"/>
              </a:ext>
            </a:extLst>
          </p:cNvPr>
          <p:cNvSpPr>
            <a:spLocks noGrp="1"/>
          </p:cNvSpPr>
          <p:nvPr>
            <p:ph type="sldNum" sz="quarter" idx="12"/>
          </p:nvPr>
        </p:nvSpPr>
        <p:spPr/>
        <p:txBody>
          <a:bodyPr/>
          <a:lstStyle/>
          <a:p>
            <a:fld id="{80353A8A-A8BE-47FF-B58F-87B253BAD5BA}" type="slidenum">
              <a:rPr lang="en-US" smtClean="0"/>
              <a:t>‹#›</a:t>
            </a:fld>
            <a:endParaRPr lang="en-US"/>
          </a:p>
        </p:txBody>
      </p:sp>
    </p:spTree>
    <p:extLst>
      <p:ext uri="{BB962C8B-B14F-4D97-AF65-F5344CB8AC3E}">
        <p14:creationId xmlns:p14="http://schemas.microsoft.com/office/powerpoint/2010/main" val="1017338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B008D-6725-4279-B474-D3E6018615A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C4A579E-0822-4BF9-AD2B-E5EBE5F8F09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CCEA813-7F35-4678-91E0-0DABFF7AEA3F}"/>
              </a:ext>
            </a:extLst>
          </p:cNvPr>
          <p:cNvSpPr>
            <a:spLocks noGrp="1"/>
          </p:cNvSpPr>
          <p:nvPr>
            <p:ph type="dt" sz="half" idx="10"/>
          </p:nvPr>
        </p:nvSpPr>
        <p:spPr/>
        <p:txBody>
          <a:bodyPr/>
          <a:lstStyle/>
          <a:p>
            <a:fld id="{4D0F59C9-A44A-4A75-B2A2-E11CC01ABD68}" type="datetimeFigureOut">
              <a:rPr lang="en-US" smtClean="0"/>
              <a:t>5/11/2020</a:t>
            </a:fld>
            <a:endParaRPr lang="en-US"/>
          </a:p>
        </p:txBody>
      </p:sp>
      <p:sp>
        <p:nvSpPr>
          <p:cNvPr id="5" name="Footer Placeholder 4">
            <a:extLst>
              <a:ext uri="{FF2B5EF4-FFF2-40B4-BE49-F238E27FC236}">
                <a16:creationId xmlns:a16="http://schemas.microsoft.com/office/drawing/2014/main" id="{79EFABDA-7F3A-4557-83A3-4C18BA948A6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71F354-4221-4D6F-8C63-44AFDBE87A3B}"/>
              </a:ext>
            </a:extLst>
          </p:cNvPr>
          <p:cNvSpPr>
            <a:spLocks noGrp="1"/>
          </p:cNvSpPr>
          <p:nvPr>
            <p:ph type="sldNum" sz="quarter" idx="12"/>
          </p:nvPr>
        </p:nvSpPr>
        <p:spPr/>
        <p:txBody>
          <a:bodyPr/>
          <a:lstStyle/>
          <a:p>
            <a:fld id="{80353A8A-A8BE-47FF-B58F-87B253BAD5BA}" type="slidenum">
              <a:rPr lang="en-US" smtClean="0"/>
              <a:t>‹#›</a:t>
            </a:fld>
            <a:endParaRPr lang="en-US"/>
          </a:p>
        </p:txBody>
      </p:sp>
    </p:spTree>
    <p:extLst>
      <p:ext uri="{BB962C8B-B14F-4D97-AF65-F5344CB8AC3E}">
        <p14:creationId xmlns:p14="http://schemas.microsoft.com/office/powerpoint/2010/main" val="9722001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7AE0CBA-CB8A-40FD-BCAA-93FD293F9BC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E318A8E-4AE9-4AE2-A6D1-5CF4B879ECD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81FD0FA-C3C4-4939-BF6C-A1ED58661DED}"/>
              </a:ext>
            </a:extLst>
          </p:cNvPr>
          <p:cNvSpPr>
            <a:spLocks noGrp="1"/>
          </p:cNvSpPr>
          <p:nvPr>
            <p:ph type="dt" sz="half" idx="10"/>
          </p:nvPr>
        </p:nvSpPr>
        <p:spPr/>
        <p:txBody>
          <a:bodyPr/>
          <a:lstStyle/>
          <a:p>
            <a:fld id="{4D0F59C9-A44A-4A75-B2A2-E11CC01ABD68}" type="datetimeFigureOut">
              <a:rPr lang="en-US" smtClean="0"/>
              <a:t>5/11/2020</a:t>
            </a:fld>
            <a:endParaRPr lang="en-US"/>
          </a:p>
        </p:txBody>
      </p:sp>
      <p:sp>
        <p:nvSpPr>
          <p:cNvPr id="5" name="Footer Placeholder 4">
            <a:extLst>
              <a:ext uri="{FF2B5EF4-FFF2-40B4-BE49-F238E27FC236}">
                <a16:creationId xmlns:a16="http://schemas.microsoft.com/office/drawing/2014/main" id="{E9987291-DBCF-48CD-A784-E06431C33D6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B8352BB-18D3-40BD-9140-EFB5F140BBDE}"/>
              </a:ext>
            </a:extLst>
          </p:cNvPr>
          <p:cNvSpPr>
            <a:spLocks noGrp="1"/>
          </p:cNvSpPr>
          <p:nvPr>
            <p:ph type="sldNum" sz="quarter" idx="12"/>
          </p:nvPr>
        </p:nvSpPr>
        <p:spPr/>
        <p:txBody>
          <a:bodyPr/>
          <a:lstStyle/>
          <a:p>
            <a:fld id="{80353A8A-A8BE-47FF-B58F-87B253BAD5BA}" type="slidenum">
              <a:rPr lang="en-US" smtClean="0"/>
              <a:t>‹#›</a:t>
            </a:fld>
            <a:endParaRPr lang="en-US"/>
          </a:p>
        </p:txBody>
      </p:sp>
    </p:spTree>
    <p:extLst>
      <p:ext uri="{BB962C8B-B14F-4D97-AF65-F5344CB8AC3E}">
        <p14:creationId xmlns:p14="http://schemas.microsoft.com/office/powerpoint/2010/main" val="31516260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CDFB08-78D8-4895-A787-52C04184EBF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7063E0E-4C1D-4820-896B-E86C5871117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DC08EF3-8686-4386-991C-66F96ED6CF48}"/>
              </a:ext>
            </a:extLst>
          </p:cNvPr>
          <p:cNvSpPr>
            <a:spLocks noGrp="1"/>
          </p:cNvSpPr>
          <p:nvPr>
            <p:ph type="dt" sz="half" idx="10"/>
          </p:nvPr>
        </p:nvSpPr>
        <p:spPr/>
        <p:txBody>
          <a:bodyPr/>
          <a:lstStyle/>
          <a:p>
            <a:fld id="{4D0F59C9-A44A-4A75-B2A2-E11CC01ABD68}" type="datetimeFigureOut">
              <a:rPr lang="en-US" smtClean="0"/>
              <a:t>5/11/2020</a:t>
            </a:fld>
            <a:endParaRPr lang="en-US"/>
          </a:p>
        </p:txBody>
      </p:sp>
      <p:sp>
        <p:nvSpPr>
          <p:cNvPr id="5" name="Footer Placeholder 4">
            <a:extLst>
              <a:ext uri="{FF2B5EF4-FFF2-40B4-BE49-F238E27FC236}">
                <a16:creationId xmlns:a16="http://schemas.microsoft.com/office/drawing/2014/main" id="{E4148A9B-9775-45BE-AAE2-33F885F7EC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30A7ECA-1451-4C45-85C5-6258897DA27E}"/>
              </a:ext>
            </a:extLst>
          </p:cNvPr>
          <p:cNvSpPr>
            <a:spLocks noGrp="1"/>
          </p:cNvSpPr>
          <p:nvPr>
            <p:ph type="sldNum" sz="quarter" idx="12"/>
          </p:nvPr>
        </p:nvSpPr>
        <p:spPr/>
        <p:txBody>
          <a:bodyPr/>
          <a:lstStyle/>
          <a:p>
            <a:fld id="{80353A8A-A8BE-47FF-B58F-87B253BAD5BA}" type="slidenum">
              <a:rPr lang="en-US" smtClean="0"/>
              <a:t>‹#›</a:t>
            </a:fld>
            <a:endParaRPr lang="en-US"/>
          </a:p>
        </p:txBody>
      </p:sp>
    </p:spTree>
    <p:extLst>
      <p:ext uri="{BB962C8B-B14F-4D97-AF65-F5344CB8AC3E}">
        <p14:creationId xmlns:p14="http://schemas.microsoft.com/office/powerpoint/2010/main" val="12226782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465736-5928-4293-8D55-F4524405672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1285219-0894-48EB-B7D0-8C54CAE3FBA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44284E7-CF6C-4427-A950-8F397A6D560B}"/>
              </a:ext>
            </a:extLst>
          </p:cNvPr>
          <p:cNvSpPr>
            <a:spLocks noGrp="1"/>
          </p:cNvSpPr>
          <p:nvPr>
            <p:ph type="dt" sz="half" idx="10"/>
          </p:nvPr>
        </p:nvSpPr>
        <p:spPr/>
        <p:txBody>
          <a:bodyPr/>
          <a:lstStyle/>
          <a:p>
            <a:fld id="{4D0F59C9-A44A-4A75-B2A2-E11CC01ABD68}" type="datetimeFigureOut">
              <a:rPr lang="en-US" smtClean="0"/>
              <a:t>5/11/2020</a:t>
            </a:fld>
            <a:endParaRPr lang="en-US"/>
          </a:p>
        </p:txBody>
      </p:sp>
      <p:sp>
        <p:nvSpPr>
          <p:cNvPr id="5" name="Footer Placeholder 4">
            <a:extLst>
              <a:ext uri="{FF2B5EF4-FFF2-40B4-BE49-F238E27FC236}">
                <a16:creationId xmlns:a16="http://schemas.microsoft.com/office/drawing/2014/main" id="{F168D6AD-986B-446A-8D8D-50D66A7BBE8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0C10D2D-C5C0-49D2-8BE4-711721926230}"/>
              </a:ext>
            </a:extLst>
          </p:cNvPr>
          <p:cNvSpPr>
            <a:spLocks noGrp="1"/>
          </p:cNvSpPr>
          <p:nvPr>
            <p:ph type="sldNum" sz="quarter" idx="12"/>
          </p:nvPr>
        </p:nvSpPr>
        <p:spPr/>
        <p:txBody>
          <a:bodyPr/>
          <a:lstStyle/>
          <a:p>
            <a:fld id="{80353A8A-A8BE-47FF-B58F-87B253BAD5BA}" type="slidenum">
              <a:rPr lang="en-US" smtClean="0"/>
              <a:t>‹#›</a:t>
            </a:fld>
            <a:endParaRPr lang="en-US"/>
          </a:p>
        </p:txBody>
      </p:sp>
    </p:spTree>
    <p:extLst>
      <p:ext uri="{BB962C8B-B14F-4D97-AF65-F5344CB8AC3E}">
        <p14:creationId xmlns:p14="http://schemas.microsoft.com/office/powerpoint/2010/main" val="26391361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B8EC3-DF9A-43E6-8B03-80303311CE5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53248B0-74DF-4B98-9186-041168DD04E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AD9912F-FB10-4470-9D8A-129BE3705FF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04C08BA-45BB-4D10-B99F-43105B06782D}"/>
              </a:ext>
            </a:extLst>
          </p:cNvPr>
          <p:cNvSpPr>
            <a:spLocks noGrp="1"/>
          </p:cNvSpPr>
          <p:nvPr>
            <p:ph type="dt" sz="half" idx="10"/>
          </p:nvPr>
        </p:nvSpPr>
        <p:spPr/>
        <p:txBody>
          <a:bodyPr/>
          <a:lstStyle/>
          <a:p>
            <a:fld id="{4D0F59C9-A44A-4A75-B2A2-E11CC01ABD68}" type="datetimeFigureOut">
              <a:rPr lang="en-US" smtClean="0"/>
              <a:t>5/11/2020</a:t>
            </a:fld>
            <a:endParaRPr lang="en-US"/>
          </a:p>
        </p:txBody>
      </p:sp>
      <p:sp>
        <p:nvSpPr>
          <p:cNvPr id="6" name="Footer Placeholder 5">
            <a:extLst>
              <a:ext uri="{FF2B5EF4-FFF2-40B4-BE49-F238E27FC236}">
                <a16:creationId xmlns:a16="http://schemas.microsoft.com/office/drawing/2014/main" id="{D2B66741-3D38-4607-A9B9-6133C2800B3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3A53F65-1648-4C24-A7A4-F19672ECB04F}"/>
              </a:ext>
            </a:extLst>
          </p:cNvPr>
          <p:cNvSpPr>
            <a:spLocks noGrp="1"/>
          </p:cNvSpPr>
          <p:nvPr>
            <p:ph type="sldNum" sz="quarter" idx="12"/>
          </p:nvPr>
        </p:nvSpPr>
        <p:spPr/>
        <p:txBody>
          <a:bodyPr/>
          <a:lstStyle/>
          <a:p>
            <a:fld id="{80353A8A-A8BE-47FF-B58F-87B253BAD5BA}" type="slidenum">
              <a:rPr lang="en-US" smtClean="0"/>
              <a:t>‹#›</a:t>
            </a:fld>
            <a:endParaRPr lang="en-US"/>
          </a:p>
        </p:txBody>
      </p:sp>
    </p:spTree>
    <p:extLst>
      <p:ext uri="{BB962C8B-B14F-4D97-AF65-F5344CB8AC3E}">
        <p14:creationId xmlns:p14="http://schemas.microsoft.com/office/powerpoint/2010/main" val="21681257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EAF07C-1B2B-4926-9672-C6D98104A49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1E46546-8FF8-4F9D-A100-FD96980E490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BDFED3D-EA84-4330-978F-A8B47169751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DE3A8AF-4E3B-4D0B-B2F7-1BE65981B63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0A166CC-AA1E-49C6-AE7E-EE3C6126A5C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A4E9516-ABB3-4597-A0B2-1F7385EE1F6F}"/>
              </a:ext>
            </a:extLst>
          </p:cNvPr>
          <p:cNvSpPr>
            <a:spLocks noGrp="1"/>
          </p:cNvSpPr>
          <p:nvPr>
            <p:ph type="dt" sz="half" idx="10"/>
          </p:nvPr>
        </p:nvSpPr>
        <p:spPr/>
        <p:txBody>
          <a:bodyPr/>
          <a:lstStyle/>
          <a:p>
            <a:fld id="{4D0F59C9-A44A-4A75-B2A2-E11CC01ABD68}" type="datetimeFigureOut">
              <a:rPr lang="en-US" smtClean="0"/>
              <a:t>5/11/2020</a:t>
            </a:fld>
            <a:endParaRPr lang="en-US"/>
          </a:p>
        </p:txBody>
      </p:sp>
      <p:sp>
        <p:nvSpPr>
          <p:cNvPr id="8" name="Footer Placeholder 7">
            <a:extLst>
              <a:ext uri="{FF2B5EF4-FFF2-40B4-BE49-F238E27FC236}">
                <a16:creationId xmlns:a16="http://schemas.microsoft.com/office/drawing/2014/main" id="{BA9AC53F-8A22-4884-BFB9-94564DE535A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9A52800-4ECF-4918-86B4-9FA0B4E5734D}"/>
              </a:ext>
            </a:extLst>
          </p:cNvPr>
          <p:cNvSpPr>
            <a:spLocks noGrp="1"/>
          </p:cNvSpPr>
          <p:nvPr>
            <p:ph type="sldNum" sz="quarter" idx="12"/>
          </p:nvPr>
        </p:nvSpPr>
        <p:spPr/>
        <p:txBody>
          <a:bodyPr/>
          <a:lstStyle/>
          <a:p>
            <a:fld id="{80353A8A-A8BE-47FF-B58F-87B253BAD5BA}" type="slidenum">
              <a:rPr lang="en-US" smtClean="0"/>
              <a:t>‹#›</a:t>
            </a:fld>
            <a:endParaRPr lang="en-US"/>
          </a:p>
        </p:txBody>
      </p:sp>
    </p:spTree>
    <p:extLst>
      <p:ext uri="{BB962C8B-B14F-4D97-AF65-F5344CB8AC3E}">
        <p14:creationId xmlns:p14="http://schemas.microsoft.com/office/powerpoint/2010/main" val="2162232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4EE225-406F-480A-B7AC-F7618607636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B37C8D0-07CC-4F23-B935-7139C7CAE67B}"/>
              </a:ext>
            </a:extLst>
          </p:cNvPr>
          <p:cNvSpPr>
            <a:spLocks noGrp="1"/>
          </p:cNvSpPr>
          <p:nvPr>
            <p:ph type="dt" sz="half" idx="10"/>
          </p:nvPr>
        </p:nvSpPr>
        <p:spPr/>
        <p:txBody>
          <a:bodyPr/>
          <a:lstStyle/>
          <a:p>
            <a:fld id="{4D0F59C9-A44A-4A75-B2A2-E11CC01ABD68}" type="datetimeFigureOut">
              <a:rPr lang="en-US" smtClean="0"/>
              <a:t>5/11/2020</a:t>
            </a:fld>
            <a:endParaRPr lang="en-US"/>
          </a:p>
        </p:txBody>
      </p:sp>
      <p:sp>
        <p:nvSpPr>
          <p:cNvPr id="4" name="Footer Placeholder 3">
            <a:extLst>
              <a:ext uri="{FF2B5EF4-FFF2-40B4-BE49-F238E27FC236}">
                <a16:creationId xmlns:a16="http://schemas.microsoft.com/office/drawing/2014/main" id="{EE53901E-A658-4EDB-AD08-65DD80C2CA6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86BE4A8-476C-4172-8ACE-68118249260B}"/>
              </a:ext>
            </a:extLst>
          </p:cNvPr>
          <p:cNvSpPr>
            <a:spLocks noGrp="1"/>
          </p:cNvSpPr>
          <p:nvPr>
            <p:ph type="sldNum" sz="quarter" idx="12"/>
          </p:nvPr>
        </p:nvSpPr>
        <p:spPr/>
        <p:txBody>
          <a:bodyPr/>
          <a:lstStyle/>
          <a:p>
            <a:fld id="{80353A8A-A8BE-47FF-B58F-87B253BAD5BA}" type="slidenum">
              <a:rPr lang="en-US" smtClean="0"/>
              <a:t>‹#›</a:t>
            </a:fld>
            <a:endParaRPr lang="en-US"/>
          </a:p>
        </p:txBody>
      </p:sp>
    </p:spTree>
    <p:extLst>
      <p:ext uri="{BB962C8B-B14F-4D97-AF65-F5344CB8AC3E}">
        <p14:creationId xmlns:p14="http://schemas.microsoft.com/office/powerpoint/2010/main" val="23210523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1356153-BD80-47CB-B429-893ADC667522}"/>
              </a:ext>
            </a:extLst>
          </p:cNvPr>
          <p:cNvSpPr>
            <a:spLocks noGrp="1"/>
          </p:cNvSpPr>
          <p:nvPr>
            <p:ph type="dt" sz="half" idx="10"/>
          </p:nvPr>
        </p:nvSpPr>
        <p:spPr/>
        <p:txBody>
          <a:bodyPr/>
          <a:lstStyle/>
          <a:p>
            <a:fld id="{4D0F59C9-A44A-4A75-B2A2-E11CC01ABD68}" type="datetimeFigureOut">
              <a:rPr lang="en-US" smtClean="0"/>
              <a:t>5/11/2020</a:t>
            </a:fld>
            <a:endParaRPr lang="en-US"/>
          </a:p>
        </p:txBody>
      </p:sp>
      <p:sp>
        <p:nvSpPr>
          <p:cNvPr id="3" name="Footer Placeholder 2">
            <a:extLst>
              <a:ext uri="{FF2B5EF4-FFF2-40B4-BE49-F238E27FC236}">
                <a16:creationId xmlns:a16="http://schemas.microsoft.com/office/drawing/2014/main" id="{79FD75C7-36CC-4791-BEC0-4B3CBDDC0F9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7214964-337A-4D30-BF91-D54B604D1A67}"/>
              </a:ext>
            </a:extLst>
          </p:cNvPr>
          <p:cNvSpPr>
            <a:spLocks noGrp="1"/>
          </p:cNvSpPr>
          <p:nvPr>
            <p:ph type="sldNum" sz="quarter" idx="12"/>
          </p:nvPr>
        </p:nvSpPr>
        <p:spPr/>
        <p:txBody>
          <a:bodyPr/>
          <a:lstStyle/>
          <a:p>
            <a:fld id="{80353A8A-A8BE-47FF-B58F-87B253BAD5BA}" type="slidenum">
              <a:rPr lang="en-US" smtClean="0"/>
              <a:t>‹#›</a:t>
            </a:fld>
            <a:endParaRPr lang="en-US"/>
          </a:p>
        </p:txBody>
      </p:sp>
    </p:spTree>
    <p:extLst>
      <p:ext uri="{BB962C8B-B14F-4D97-AF65-F5344CB8AC3E}">
        <p14:creationId xmlns:p14="http://schemas.microsoft.com/office/powerpoint/2010/main" val="1243232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FFF180-B7DB-40B1-8B91-BFB78D529D3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7DC4A32-3FEC-4B20-A9C7-E38CB6CD0F5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85B9F3A-3D3D-48BF-AD4F-B956D551630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F426DE-4D5B-4AC4-BEFE-E7E24AF3AFA7}"/>
              </a:ext>
            </a:extLst>
          </p:cNvPr>
          <p:cNvSpPr>
            <a:spLocks noGrp="1"/>
          </p:cNvSpPr>
          <p:nvPr>
            <p:ph type="dt" sz="half" idx="10"/>
          </p:nvPr>
        </p:nvSpPr>
        <p:spPr/>
        <p:txBody>
          <a:bodyPr/>
          <a:lstStyle/>
          <a:p>
            <a:fld id="{4D0F59C9-A44A-4A75-B2A2-E11CC01ABD68}" type="datetimeFigureOut">
              <a:rPr lang="en-US" smtClean="0"/>
              <a:t>5/11/2020</a:t>
            </a:fld>
            <a:endParaRPr lang="en-US"/>
          </a:p>
        </p:txBody>
      </p:sp>
      <p:sp>
        <p:nvSpPr>
          <p:cNvPr id="6" name="Footer Placeholder 5">
            <a:extLst>
              <a:ext uri="{FF2B5EF4-FFF2-40B4-BE49-F238E27FC236}">
                <a16:creationId xmlns:a16="http://schemas.microsoft.com/office/drawing/2014/main" id="{C070CF81-4551-468B-BE70-FC992AA935D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D7AF7F-C343-4F7B-99CF-CE3812E05406}"/>
              </a:ext>
            </a:extLst>
          </p:cNvPr>
          <p:cNvSpPr>
            <a:spLocks noGrp="1"/>
          </p:cNvSpPr>
          <p:nvPr>
            <p:ph type="sldNum" sz="quarter" idx="12"/>
          </p:nvPr>
        </p:nvSpPr>
        <p:spPr/>
        <p:txBody>
          <a:bodyPr/>
          <a:lstStyle/>
          <a:p>
            <a:fld id="{80353A8A-A8BE-47FF-B58F-87B253BAD5BA}" type="slidenum">
              <a:rPr lang="en-US" smtClean="0"/>
              <a:t>‹#›</a:t>
            </a:fld>
            <a:endParaRPr lang="en-US"/>
          </a:p>
        </p:txBody>
      </p:sp>
    </p:spTree>
    <p:extLst>
      <p:ext uri="{BB962C8B-B14F-4D97-AF65-F5344CB8AC3E}">
        <p14:creationId xmlns:p14="http://schemas.microsoft.com/office/powerpoint/2010/main" val="31267329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2791FB-A3AC-4A53-87BB-8E552240226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F7DF8D0-40E5-4D74-9367-D3A80C39823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F7BDAE6-ADEC-4A03-9C57-AE2740E8EB8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E172A35-3F25-4CF0-BA35-1E3A586A65A9}"/>
              </a:ext>
            </a:extLst>
          </p:cNvPr>
          <p:cNvSpPr>
            <a:spLocks noGrp="1"/>
          </p:cNvSpPr>
          <p:nvPr>
            <p:ph type="dt" sz="half" idx="10"/>
          </p:nvPr>
        </p:nvSpPr>
        <p:spPr/>
        <p:txBody>
          <a:bodyPr/>
          <a:lstStyle/>
          <a:p>
            <a:fld id="{4D0F59C9-A44A-4A75-B2A2-E11CC01ABD68}" type="datetimeFigureOut">
              <a:rPr lang="en-US" smtClean="0"/>
              <a:t>5/11/2020</a:t>
            </a:fld>
            <a:endParaRPr lang="en-US"/>
          </a:p>
        </p:txBody>
      </p:sp>
      <p:sp>
        <p:nvSpPr>
          <p:cNvPr id="6" name="Footer Placeholder 5">
            <a:extLst>
              <a:ext uri="{FF2B5EF4-FFF2-40B4-BE49-F238E27FC236}">
                <a16:creationId xmlns:a16="http://schemas.microsoft.com/office/drawing/2014/main" id="{8EAE5A15-A636-44B4-B61F-03A6E7C189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31E4003-5547-4E43-B66E-496172309452}"/>
              </a:ext>
            </a:extLst>
          </p:cNvPr>
          <p:cNvSpPr>
            <a:spLocks noGrp="1"/>
          </p:cNvSpPr>
          <p:nvPr>
            <p:ph type="sldNum" sz="quarter" idx="12"/>
          </p:nvPr>
        </p:nvSpPr>
        <p:spPr/>
        <p:txBody>
          <a:bodyPr/>
          <a:lstStyle/>
          <a:p>
            <a:fld id="{80353A8A-A8BE-47FF-B58F-87B253BAD5BA}" type="slidenum">
              <a:rPr lang="en-US" smtClean="0"/>
              <a:t>‹#›</a:t>
            </a:fld>
            <a:endParaRPr lang="en-US"/>
          </a:p>
        </p:txBody>
      </p:sp>
    </p:spTree>
    <p:extLst>
      <p:ext uri="{BB962C8B-B14F-4D97-AF65-F5344CB8AC3E}">
        <p14:creationId xmlns:p14="http://schemas.microsoft.com/office/powerpoint/2010/main" val="13112994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C43916A-4B96-4664-9BBA-8419EDC2B37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65CA349-1F83-4CEB-AF5F-1ED4AE03C46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A8C1D04-F589-4EAB-81FF-482D6A799F7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D0F59C9-A44A-4A75-B2A2-E11CC01ABD68}" type="datetimeFigureOut">
              <a:rPr lang="en-US" smtClean="0"/>
              <a:t>5/11/2020</a:t>
            </a:fld>
            <a:endParaRPr lang="en-US"/>
          </a:p>
        </p:txBody>
      </p:sp>
      <p:sp>
        <p:nvSpPr>
          <p:cNvPr id="5" name="Footer Placeholder 4">
            <a:extLst>
              <a:ext uri="{FF2B5EF4-FFF2-40B4-BE49-F238E27FC236}">
                <a16:creationId xmlns:a16="http://schemas.microsoft.com/office/drawing/2014/main" id="{B5C43D69-624B-4E4A-B701-5A17EC3809C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43E48F2-8227-4C9B-ACB1-9B4B5E5BE62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0353A8A-A8BE-47FF-B58F-87B253BAD5BA}" type="slidenum">
              <a:rPr lang="en-US" smtClean="0"/>
              <a:t>‹#›</a:t>
            </a:fld>
            <a:endParaRPr lang="en-US"/>
          </a:p>
        </p:txBody>
      </p:sp>
    </p:spTree>
    <p:extLst>
      <p:ext uri="{BB962C8B-B14F-4D97-AF65-F5344CB8AC3E}">
        <p14:creationId xmlns:p14="http://schemas.microsoft.com/office/powerpoint/2010/main" val="137857911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hyperlink" Target="https://en.wikipedia.org/wiki/Artificial_neural_network" TargetMode="External"/><Relationship Id="rId2" Type="http://schemas.openxmlformats.org/officeDocument/2006/relationships/hyperlink" Target="https://docs.unity3d.com/Manual/index.html" TargetMode="External"/><Relationship Id="rId1" Type="http://schemas.openxmlformats.org/officeDocument/2006/relationships/slideLayout" Target="../slideLayouts/slideLayout2.xml"/><Relationship Id="rId4" Type="http://schemas.openxmlformats.org/officeDocument/2006/relationships/hyperlink" Target="https://en.wikipedia.org/wiki/Genetic_algorithm" TargetMode="External"/></Relationships>
</file>

<file path=ppt/slides/_rels/slide16.xml.rels><?xml version="1.0" encoding="UTF-8" standalone="yes"?>
<Relationships xmlns="http://schemas.openxmlformats.org/package/2006/relationships"><Relationship Id="rId8" Type="http://schemas.openxmlformats.org/officeDocument/2006/relationships/hyperlink" Target="https://www.motiva.ai/wp-content/uploads/2019/04/unity-logo.png" TargetMode="External"/><Relationship Id="rId3" Type="http://schemas.openxmlformats.org/officeDocument/2006/relationships/hyperlink" Target="https://p7.hiclipart.com/preview/628/731/729/tesla-roadster-sports-car-tesla-motors-car.jpg" TargetMode="External"/><Relationship Id="rId7" Type="http://schemas.openxmlformats.org/officeDocument/2006/relationships/hyperlink" Target="http://ipacenotes.com/UserDocsImages/blog/implicitno-pravilo1.jpg" TargetMode="External"/><Relationship Id="rId2" Type="http://schemas.openxmlformats.org/officeDocument/2006/relationships/hyperlink" Target="https://robots.ieee.org/robots/waymo/waymo-thumb@2x.jpg" TargetMode="External"/><Relationship Id="rId1" Type="http://schemas.openxmlformats.org/officeDocument/2006/relationships/slideLayout" Target="../slideLayouts/slideLayout6.xml"/><Relationship Id="rId6" Type="http://schemas.openxmlformats.org/officeDocument/2006/relationships/hyperlink" Target="https://www.discovery.org/m/2019/10/evolution-bacteria-beethoven-prageru.jpg" TargetMode="External"/><Relationship Id="rId5" Type="http://schemas.openxmlformats.org/officeDocument/2006/relationships/hyperlink" Target="https://miro.medium.com/max/2500/1*ZB6H4HuF58VcMOWbdpcRxQ.png" TargetMode="External"/><Relationship Id="rId10" Type="http://schemas.openxmlformats.org/officeDocument/2006/relationships/hyperlink" Target="https://www.youtube.com/watch?v=dWk-vWELtQw" TargetMode="External"/><Relationship Id="rId4" Type="http://schemas.openxmlformats.org/officeDocument/2006/relationships/hyperlink" Target="https://d2gg9evh47fn9z.cloudfront.net/800px_COLOURBOX23595241.jpg" TargetMode="External"/><Relationship Id="rId9" Type="http://schemas.openxmlformats.org/officeDocument/2006/relationships/hyperlink" Target="https://github.com/ToyasDhake/Autonomous-Driving-Vehicle"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descr="A close up of a car&#10;&#10;Description automatically generated">
            <a:extLst>
              <a:ext uri="{FF2B5EF4-FFF2-40B4-BE49-F238E27FC236}">
                <a16:creationId xmlns:a16="http://schemas.microsoft.com/office/drawing/2014/main" id="{4CB0DB47-0BBB-4CD5-A102-AFE92926C30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745193"/>
            <a:ext cx="7046860" cy="5079965"/>
          </a:xfrm>
          <a:prstGeom prst="rect">
            <a:avLst/>
          </a:prstGeom>
        </p:spPr>
      </p:pic>
      <p:sp>
        <p:nvSpPr>
          <p:cNvPr id="2" name="Title 1">
            <a:extLst>
              <a:ext uri="{FF2B5EF4-FFF2-40B4-BE49-F238E27FC236}">
                <a16:creationId xmlns:a16="http://schemas.microsoft.com/office/drawing/2014/main" id="{DB0E6DBC-6114-4ED2-84E8-408061E4EC6C}"/>
              </a:ext>
            </a:extLst>
          </p:cNvPr>
          <p:cNvSpPr>
            <a:spLocks noGrp="1"/>
          </p:cNvSpPr>
          <p:nvPr>
            <p:ph type="ctrTitle"/>
          </p:nvPr>
        </p:nvSpPr>
        <p:spPr>
          <a:xfrm>
            <a:off x="7252673" y="551393"/>
            <a:ext cx="4026739" cy="2387600"/>
          </a:xfrm>
        </p:spPr>
        <p:txBody>
          <a:bodyPr>
            <a:normAutofit fontScale="90000"/>
          </a:bodyPr>
          <a:lstStyle/>
          <a:p>
            <a:pPr algn="l"/>
            <a:r>
              <a:rPr lang="en-US" dirty="0"/>
              <a:t>Autonomous Driving Vehicle</a:t>
            </a:r>
          </a:p>
        </p:txBody>
      </p:sp>
      <p:sp>
        <p:nvSpPr>
          <p:cNvPr id="3" name="Subtitle 2">
            <a:extLst>
              <a:ext uri="{FF2B5EF4-FFF2-40B4-BE49-F238E27FC236}">
                <a16:creationId xmlns:a16="http://schemas.microsoft.com/office/drawing/2014/main" id="{B3B87309-35F3-4097-ACB9-91755753E447}"/>
              </a:ext>
            </a:extLst>
          </p:cNvPr>
          <p:cNvSpPr>
            <a:spLocks noGrp="1"/>
          </p:cNvSpPr>
          <p:nvPr>
            <p:ph type="subTitle" idx="1"/>
          </p:nvPr>
        </p:nvSpPr>
        <p:spPr>
          <a:xfrm>
            <a:off x="7410609" y="3541708"/>
            <a:ext cx="2790825" cy="1141412"/>
          </a:xfrm>
        </p:spPr>
        <p:txBody>
          <a:bodyPr/>
          <a:lstStyle/>
          <a:p>
            <a:pPr algn="l"/>
            <a:r>
              <a:rPr lang="en-US" dirty="0"/>
              <a:t>-Under Guidance</a:t>
            </a:r>
          </a:p>
          <a:p>
            <a:pPr algn="l"/>
            <a:r>
              <a:rPr lang="en-US" dirty="0"/>
              <a:t>Prof. Donald </a:t>
            </a:r>
            <a:r>
              <a:rPr lang="en-US" dirty="0" err="1"/>
              <a:t>Sofge</a:t>
            </a:r>
            <a:endParaRPr lang="en-US" dirty="0"/>
          </a:p>
        </p:txBody>
      </p:sp>
      <p:sp>
        <p:nvSpPr>
          <p:cNvPr id="4" name="TextBox 3">
            <a:extLst>
              <a:ext uri="{FF2B5EF4-FFF2-40B4-BE49-F238E27FC236}">
                <a16:creationId xmlns:a16="http://schemas.microsoft.com/office/drawing/2014/main" id="{16BE4FE9-73F3-42E0-823A-C45E16EC496F}"/>
              </a:ext>
            </a:extLst>
          </p:cNvPr>
          <p:cNvSpPr txBox="1"/>
          <p:nvPr/>
        </p:nvSpPr>
        <p:spPr>
          <a:xfrm>
            <a:off x="9079612" y="5182737"/>
            <a:ext cx="2925957" cy="923330"/>
          </a:xfrm>
          <a:prstGeom prst="rect">
            <a:avLst/>
          </a:prstGeom>
          <a:noFill/>
        </p:spPr>
        <p:txBody>
          <a:bodyPr wrap="square" rtlCol="0">
            <a:spAutoFit/>
          </a:bodyPr>
          <a:lstStyle/>
          <a:p>
            <a:r>
              <a:rPr lang="en-US" dirty="0"/>
              <a:t>-By</a:t>
            </a:r>
          </a:p>
          <a:p>
            <a:r>
              <a:rPr lang="en-US" dirty="0"/>
              <a:t>Toyas Dhake (116507271)</a:t>
            </a:r>
          </a:p>
          <a:p>
            <a:endParaRPr lang="en-US" dirty="0"/>
          </a:p>
        </p:txBody>
      </p:sp>
      <p:pic>
        <p:nvPicPr>
          <p:cNvPr id="5" name="Picture 4" descr="A drawing of a face&#10;&#10;Description automatically generated">
            <a:extLst>
              <a:ext uri="{FF2B5EF4-FFF2-40B4-BE49-F238E27FC236}">
                <a16:creationId xmlns:a16="http://schemas.microsoft.com/office/drawing/2014/main" id="{B0C3DA30-E5A4-489E-BF18-CB8DA44B0D1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4568" y="133944"/>
            <a:ext cx="1611249" cy="1611249"/>
          </a:xfrm>
          <a:prstGeom prst="rect">
            <a:avLst/>
          </a:prstGeom>
        </p:spPr>
      </p:pic>
      <p:cxnSp>
        <p:nvCxnSpPr>
          <p:cNvPr id="22" name="Straight Connector 21">
            <a:extLst>
              <a:ext uri="{FF2B5EF4-FFF2-40B4-BE49-F238E27FC236}">
                <a16:creationId xmlns:a16="http://schemas.microsoft.com/office/drawing/2014/main" id="{D842334A-5A34-4EAD-9DCD-581ACCB4445B}"/>
              </a:ext>
            </a:extLst>
          </p:cNvPr>
          <p:cNvCxnSpPr>
            <a:cxnSpLocks/>
          </p:cNvCxnSpPr>
          <p:nvPr/>
        </p:nvCxnSpPr>
        <p:spPr>
          <a:xfrm>
            <a:off x="7410609" y="3240350"/>
            <a:ext cx="3710866"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2462280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C08B80-EF2D-4C25-933D-C5F2C19F5154}"/>
              </a:ext>
            </a:extLst>
          </p:cNvPr>
          <p:cNvSpPr>
            <a:spLocks noGrp="1"/>
          </p:cNvSpPr>
          <p:nvPr>
            <p:ph type="title"/>
          </p:nvPr>
        </p:nvSpPr>
        <p:spPr/>
        <p:txBody>
          <a:bodyPr/>
          <a:lstStyle/>
          <a:p>
            <a:r>
              <a:rPr lang="en-US" dirty="0">
                <a:latin typeface="+mn-lt"/>
              </a:rPr>
              <a:t>Results (Simple Track)</a:t>
            </a:r>
          </a:p>
        </p:txBody>
      </p:sp>
      <p:grpSp>
        <p:nvGrpSpPr>
          <p:cNvPr id="4" name="Group 3">
            <a:extLst>
              <a:ext uri="{FF2B5EF4-FFF2-40B4-BE49-F238E27FC236}">
                <a16:creationId xmlns:a16="http://schemas.microsoft.com/office/drawing/2014/main" id="{846BC105-C520-4427-8CA9-C8DAE019115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0"/>
            <a:ext cx="12584114" cy="6853238"/>
            <a:chOff x="-417513" y="0"/>
            <a:chExt cx="12584114" cy="6853238"/>
          </a:xfrm>
        </p:grpSpPr>
        <p:sp>
          <p:nvSpPr>
            <p:cNvPr id="5" name="Freeform 5">
              <a:extLst>
                <a:ext uri="{FF2B5EF4-FFF2-40B4-BE49-F238E27FC236}">
                  <a16:creationId xmlns:a16="http://schemas.microsoft.com/office/drawing/2014/main" id="{BD7130AE-321F-4219-98F9-5E7BFFD3C99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306513" y="0"/>
              <a:ext cx="3862388" cy="6843713"/>
            </a:xfrm>
            <a:custGeom>
              <a:avLst/>
              <a:gdLst>
                <a:gd name="T0" fmla="*/ 813 w 813"/>
                <a:gd name="T1" fmla="*/ 0 h 1440"/>
                <a:gd name="T2" fmla="*/ 435 w 813"/>
                <a:gd name="T3" fmla="*/ 1440 h 1440"/>
              </a:gdLst>
              <a:ahLst/>
              <a:cxnLst>
                <a:cxn ang="0">
                  <a:pos x="T0" y="T1"/>
                </a:cxn>
                <a:cxn ang="0">
                  <a:pos x="T2" y="T3"/>
                </a:cxn>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Freeform 6">
              <a:extLst>
                <a:ext uri="{FF2B5EF4-FFF2-40B4-BE49-F238E27FC236}">
                  <a16:creationId xmlns:a16="http://schemas.microsoft.com/office/drawing/2014/main" id="{C2A5657C-00C3-4FDF-A525-27242908D51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26725" y="9525"/>
              <a:ext cx="1539875" cy="555625"/>
            </a:xfrm>
            <a:custGeom>
              <a:avLst/>
              <a:gdLst>
                <a:gd name="T0" fmla="*/ 324 w 324"/>
                <a:gd name="T1" fmla="*/ 117 h 117"/>
                <a:gd name="T2" fmla="*/ 0 w 324"/>
                <a:gd name="T3" fmla="*/ 0 h 117"/>
              </a:gdLst>
              <a:ahLst/>
              <a:cxnLst>
                <a:cxn ang="0">
                  <a:pos x="T0" y="T1"/>
                </a:cxn>
                <a:cxn ang="0">
                  <a:pos x="T2" y="T3"/>
                </a:cxn>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Freeform 7">
              <a:extLst>
                <a:ext uri="{FF2B5EF4-FFF2-40B4-BE49-F238E27FC236}">
                  <a16:creationId xmlns:a16="http://schemas.microsoft.com/office/drawing/2014/main" id="{32132A46-E956-4E6E-A169-C4987B822CE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247313" y="5013325"/>
              <a:ext cx="1919288" cy="1830388"/>
            </a:xfrm>
            <a:custGeom>
              <a:avLst/>
              <a:gdLst>
                <a:gd name="T0" fmla="*/ 0 w 404"/>
                <a:gd name="T1" fmla="*/ 385 h 385"/>
                <a:gd name="T2" fmla="*/ 404 w 404"/>
                <a:gd name="T3" fmla="*/ 0 h 385"/>
              </a:gdLst>
              <a:ahLst/>
              <a:cxnLst>
                <a:cxn ang="0">
                  <a:pos x="T0" y="T1"/>
                </a:cxn>
                <a:cxn ang="0">
                  <a:pos x="T2" y="T3"/>
                </a:cxn>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Freeform 8">
              <a:extLst>
                <a:ext uri="{FF2B5EF4-FFF2-40B4-BE49-F238E27FC236}">
                  <a16:creationId xmlns:a16="http://schemas.microsoft.com/office/drawing/2014/main" id="{66F312FC-D35F-4EEF-919E-BDCA602FC34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0775" y="0"/>
              <a:ext cx="3676650" cy="6843713"/>
            </a:xfrm>
            <a:custGeom>
              <a:avLst/>
              <a:gdLst>
                <a:gd name="T0" fmla="*/ 774 w 774"/>
                <a:gd name="T1" fmla="*/ 0 h 1440"/>
                <a:gd name="T2" fmla="*/ 411 w 774"/>
                <a:gd name="T3" fmla="*/ 1440 h 1440"/>
              </a:gdLst>
              <a:ahLst/>
              <a:cxnLst>
                <a:cxn ang="0">
                  <a:pos x="T0" y="T1"/>
                </a:cxn>
                <a:cxn ang="0">
                  <a:pos x="T2" y="T3"/>
                </a:cxn>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 name="Freeform 9">
              <a:extLst>
                <a:ext uri="{FF2B5EF4-FFF2-40B4-BE49-F238E27FC236}">
                  <a16:creationId xmlns:a16="http://schemas.microsoft.com/office/drawing/2014/main" id="{2F7E401D-2E73-4879-A0C7-D292272E779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02988" y="9525"/>
              <a:ext cx="963613" cy="366713"/>
            </a:xfrm>
            <a:custGeom>
              <a:avLst/>
              <a:gdLst>
                <a:gd name="T0" fmla="*/ 203 w 203"/>
                <a:gd name="T1" fmla="*/ 77 h 77"/>
                <a:gd name="T2" fmla="*/ 0 w 203"/>
                <a:gd name="T3" fmla="*/ 0 h 77"/>
              </a:gdLst>
              <a:ahLst/>
              <a:cxnLst>
                <a:cxn ang="0">
                  <a:pos x="T0" y="T1"/>
                </a:cxn>
                <a:cxn ang="0">
                  <a:pos x="T2" y="T3"/>
                </a:cxn>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 name="Freeform 10">
              <a:extLst>
                <a:ext uri="{FF2B5EF4-FFF2-40B4-BE49-F238E27FC236}">
                  <a16:creationId xmlns:a16="http://schemas.microsoft.com/office/drawing/2014/main" id="{766C5BA1-9521-4F04-919C-8A439BE23F8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494963" y="5275263"/>
              <a:ext cx="1666875" cy="1577975"/>
            </a:xfrm>
            <a:custGeom>
              <a:avLst/>
              <a:gdLst>
                <a:gd name="T0" fmla="*/ 0 w 351"/>
                <a:gd name="T1" fmla="*/ 332 h 332"/>
                <a:gd name="T2" fmla="*/ 351 w 351"/>
                <a:gd name="T3" fmla="*/ 0 h 332"/>
              </a:gdLst>
              <a:ahLst/>
              <a:cxnLst>
                <a:cxn ang="0">
                  <a:pos x="T0" y="T1"/>
                </a:cxn>
                <a:cxn ang="0">
                  <a:pos x="T2" y="T3"/>
                </a:cxn>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Freeform 11">
              <a:extLst>
                <a:ext uri="{FF2B5EF4-FFF2-40B4-BE49-F238E27FC236}">
                  <a16:creationId xmlns:a16="http://schemas.microsoft.com/office/drawing/2014/main" id="{D40213D3-3B53-49F2-A42A-D3671EC1041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01713" y="0"/>
              <a:ext cx="3621088" cy="6843713"/>
            </a:xfrm>
            <a:custGeom>
              <a:avLst/>
              <a:gdLst>
                <a:gd name="T0" fmla="*/ 762 w 762"/>
                <a:gd name="T1" fmla="*/ 0 h 1440"/>
                <a:gd name="T2" fmla="*/ 403 w 762"/>
                <a:gd name="T3" fmla="*/ 1440 h 1440"/>
              </a:gdLst>
              <a:ahLst/>
              <a:cxnLst>
                <a:cxn ang="0">
                  <a:pos x="T0" y="T1"/>
                </a:cxn>
                <a:cxn ang="0">
                  <a:pos x="T2" y="T3"/>
                </a:cxn>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Freeform 12">
              <a:extLst>
                <a:ext uri="{FF2B5EF4-FFF2-40B4-BE49-F238E27FC236}">
                  <a16:creationId xmlns:a16="http://schemas.microsoft.com/office/drawing/2014/main" id="{D6CE307B-FE27-446C-9A90-C7F6CECC4B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501438" y="9525"/>
              <a:ext cx="665163" cy="257175"/>
            </a:xfrm>
            <a:custGeom>
              <a:avLst/>
              <a:gdLst>
                <a:gd name="T0" fmla="*/ 140 w 140"/>
                <a:gd name="T1" fmla="*/ 54 h 54"/>
                <a:gd name="T2" fmla="*/ 0 w 140"/>
                <a:gd name="T3" fmla="*/ 0 h 54"/>
              </a:gdLst>
              <a:ahLst/>
              <a:cxnLst>
                <a:cxn ang="0">
                  <a:pos x="T0" y="T1"/>
                </a:cxn>
                <a:cxn ang="0">
                  <a:pos x="T2" y="T3"/>
                </a:cxn>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Freeform 13">
              <a:extLst>
                <a:ext uri="{FF2B5EF4-FFF2-40B4-BE49-F238E27FC236}">
                  <a16:creationId xmlns:a16="http://schemas.microsoft.com/office/drawing/2014/main" id="{83B92996-4EC5-4E5C-9E45-C40D823DD79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41013" y="5408613"/>
              <a:ext cx="1525588" cy="1435100"/>
            </a:xfrm>
            <a:custGeom>
              <a:avLst/>
              <a:gdLst>
                <a:gd name="T0" fmla="*/ 0 w 321"/>
                <a:gd name="T1" fmla="*/ 302 h 302"/>
                <a:gd name="T2" fmla="*/ 321 w 321"/>
                <a:gd name="T3" fmla="*/ 0 h 302"/>
              </a:gdLst>
              <a:ahLst/>
              <a:cxnLst>
                <a:cxn ang="0">
                  <a:pos x="T0" y="T1"/>
                </a:cxn>
                <a:cxn ang="0">
                  <a:pos x="T2" y="T3"/>
                </a:cxn>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Freeform 14">
              <a:extLst>
                <a:ext uri="{FF2B5EF4-FFF2-40B4-BE49-F238E27FC236}">
                  <a16:creationId xmlns:a16="http://schemas.microsoft.com/office/drawing/2014/main" id="{01FCAFBF-94F0-428C-B362-5824079EB7F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01713" y="0"/>
              <a:ext cx="3244850" cy="6843713"/>
            </a:xfrm>
            <a:custGeom>
              <a:avLst/>
              <a:gdLst>
                <a:gd name="T0" fmla="*/ 683 w 683"/>
                <a:gd name="T1" fmla="*/ 0 h 1440"/>
                <a:gd name="T2" fmla="*/ 355 w 683"/>
                <a:gd name="T3" fmla="*/ 1440 h 1440"/>
              </a:gdLst>
              <a:ahLst/>
              <a:cxnLst>
                <a:cxn ang="0">
                  <a:pos x="T0" y="T1"/>
                </a:cxn>
                <a:cxn ang="0">
                  <a:pos x="T2" y="T3"/>
                </a:cxn>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Freeform 15">
              <a:extLst>
                <a:ext uri="{FF2B5EF4-FFF2-40B4-BE49-F238E27FC236}">
                  <a16:creationId xmlns:a16="http://schemas.microsoft.com/office/drawing/2014/main" id="{28B854C3-2401-49A4-8739-6D9F1CAA2A9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802938" y="5518150"/>
              <a:ext cx="1363663" cy="1325563"/>
            </a:xfrm>
            <a:custGeom>
              <a:avLst/>
              <a:gdLst>
                <a:gd name="T0" fmla="*/ 0 w 287"/>
                <a:gd name="T1" fmla="*/ 279 h 279"/>
                <a:gd name="T2" fmla="*/ 287 w 287"/>
                <a:gd name="T3" fmla="*/ 0 h 279"/>
              </a:gdLst>
              <a:ahLst/>
              <a:cxnLst>
                <a:cxn ang="0">
                  <a:pos x="T0" y="T1"/>
                </a:cxn>
                <a:cxn ang="0">
                  <a:pos x="T2" y="T3"/>
                </a:cxn>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Freeform 16">
              <a:extLst>
                <a:ext uri="{FF2B5EF4-FFF2-40B4-BE49-F238E27FC236}">
                  <a16:creationId xmlns:a16="http://schemas.microsoft.com/office/drawing/2014/main" id="{D506CED2-06DE-4C03-B23F-A93908FE1B3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89000" y="0"/>
              <a:ext cx="3230563" cy="6843713"/>
            </a:xfrm>
            <a:custGeom>
              <a:avLst/>
              <a:gdLst>
                <a:gd name="T0" fmla="*/ 680 w 680"/>
                <a:gd name="T1" fmla="*/ 0 h 1440"/>
                <a:gd name="T2" fmla="*/ 337 w 680"/>
                <a:gd name="T3" fmla="*/ 1440 h 1440"/>
              </a:gdLst>
              <a:ahLst/>
              <a:cxnLst>
                <a:cxn ang="0">
                  <a:pos x="T0" y="T1"/>
                </a:cxn>
                <a:cxn ang="0">
                  <a:pos x="T2" y="T3"/>
                </a:cxn>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Freeform 17">
              <a:extLst>
                <a:ext uri="{FF2B5EF4-FFF2-40B4-BE49-F238E27FC236}">
                  <a16:creationId xmlns:a16="http://schemas.microsoft.com/office/drawing/2014/main" id="{86098AB4-55CE-4A38-9977-546551D1F6E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979150" y="5694363"/>
              <a:ext cx="1187450" cy="1149350"/>
            </a:xfrm>
            <a:custGeom>
              <a:avLst/>
              <a:gdLst>
                <a:gd name="T0" fmla="*/ 0 w 250"/>
                <a:gd name="T1" fmla="*/ 242 h 242"/>
                <a:gd name="T2" fmla="*/ 250 w 250"/>
                <a:gd name="T3" fmla="*/ 0 h 242"/>
              </a:gdLst>
              <a:ahLst/>
              <a:cxnLst>
                <a:cxn ang="0">
                  <a:pos x="T0" y="T1"/>
                </a:cxn>
                <a:cxn ang="0">
                  <a:pos x="T2" y="T3"/>
                </a:cxn>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Freeform 18">
              <a:extLst>
                <a:ext uri="{FF2B5EF4-FFF2-40B4-BE49-F238E27FC236}">
                  <a16:creationId xmlns:a16="http://schemas.microsoft.com/office/drawing/2014/main" id="{E98D4990-5172-454C-B756-A96BAFA15F5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84188" y="0"/>
              <a:ext cx="3421063" cy="6843713"/>
            </a:xfrm>
            <a:custGeom>
              <a:avLst/>
              <a:gdLst>
                <a:gd name="T0" fmla="*/ 720 w 720"/>
                <a:gd name="T1" fmla="*/ 0 h 1440"/>
                <a:gd name="T2" fmla="*/ 362 w 720"/>
                <a:gd name="T3" fmla="*/ 1440 h 1440"/>
              </a:gdLst>
              <a:ahLst/>
              <a:cxnLst>
                <a:cxn ang="0">
                  <a:pos x="T0" y="T1"/>
                </a:cxn>
                <a:cxn ang="0">
                  <a:pos x="T2" y="T3"/>
                </a:cxn>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Freeform 19">
              <a:extLst>
                <a:ext uri="{FF2B5EF4-FFF2-40B4-BE49-F238E27FC236}">
                  <a16:creationId xmlns:a16="http://schemas.microsoft.com/office/drawing/2014/main" id="{05E5F592-50D8-4E1C-8B74-D2AD87C4CD5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87125" y="6049963"/>
              <a:ext cx="879475" cy="793750"/>
            </a:xfrm>
            <a:custGeom>
              <a:avLst/>
              <a:gdLst>
                <a:gd name="T0" fmla="*/ 0 w 185"/>
                <a:gd name="T1" fmla="*/ 167 h 167"/>
                <a:gd name="T2" fmla="*/ 185 w 185"/>
                <a:gd name="T3" fmla="*/ 0 h 167"/>
              </a:gdLst>
              <a:ahLst/>
              <a:cxnLst>
                <a:cxn ang="0">
                  <a:pos x="T0" y="T1"/>
                </a:cxn>
                <a:cxn ang="0">
                  <a:pos x="T2" y="T3"/>
                </a:cxn>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 name="Freeform 20">
              <a:extLst>
                <a:ext uri="{FF2B5EF4-FFF2-40B4-BE49-F238E27FC236}">
                  <a16:creationId xmlns:a16="http://schemas.microsoft.com/office/drawing/2014/main" id="{030B03B4-01A3-49D4-B62F-49D05B19BFD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8488" y="0"/>
              <a:ext cx="2717800" cy="6843713"/>
            </a:xfrm>
            <a:custGeom>
              <a:avLst/>
              <a:gdLst>
                <a:gd name="T0" fmla="*/ 572 w 572"/>
                <a:gd name="T1" fmla="*/ 0 h 1440"/>
                <a:gd name="T2" fmla="*/ 164 w 572"/>
                <a:gd name="T3" fmla="*/ 1440 h 1440"/>
              </a:gdLst>
              <a:ahLst/>
              <a:cxnLst>
                <a:cxn ang="0">
                  <a:pos x="T0" y="T1"/>
                </a:cxn>
                <a:cxn ang="0">
                  <a:pos x="T2" y="T3"/>
                </a:cxn>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 name="Freeform 21">
              <a:extLst>
                <a:ext uri="{FF2B5EF4-FFF2-40B4-BE49-F238E27FC236}">
                  <a16:creationId xmlns:a16="http://schemas.microsoft.com/office/drawing/2014/main" id="{8DC68E29-F412-4250-B441-DE0AA9DAF19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261938" y="0"/>
              <a:ext cx="2944813" cy="6843713"/>
            </a:xfrm>
            <a:custGeom>
              <a:avLst/>
              <a:gdLst>
                <a:gd name="T0" fmla="*/ 620 w 620"/>
                <a:gd name="T1" fmla="*/ 0 h 1440"/>
                <a:gd name="T2" fmla="*/ 186 w 620"/>
                <a:gd name="T3" fmla="*/ 1440 h 1440"/>
              </a:gdLst>
              <a:ahLst/>
              <a:cxnLst>
                <a:cxn ang="0">
                  <a:pos x="T0" y="T1"/>
                </a:cxn>
                <a:cxn ang="0">
                  <a:pos x="T2" y="T3"/>
                </a:cxn>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 name="Freeform 22">
              <a:extLst>
                <a:ext uri="{FF2B5EF4-FFF2-40B4-BE49-F238E27FC236}">
                  <a16:creationId xmlns:a16="http://schemas.microsoft.com/office/drawing/2014/main" id="{866FC1EF-EB1F-46DD-9DD4-CD1C4B4923A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17513" y="0"/>
              <a:ext cx="2403475" cy="6843713"/>
            </a:xfrm>
            <a:custGeom>
              <a:avLst/>
              <a:gdLst>
                <a:gd name="T0" fmla="*/ 506 w 506"/>
                <a:gd name="T1" fmla="*/ 0 h 1440"/>
                <a:gd name="T2" fmla="*/ 171 w 506"/>
                <a:gd name="T3" fmla="*/ 1440 h 1440"/>
              </a:gdLst>
              <a:ahLst/>
              <a:cxnLst>
                <a:cxn ang="0">
                  <a:pos x="T0" y="T1"/>
                </a:cxn>
                <a:cxn ang="0">
                  <a:pos x="T2" y="T3"/>
                </a:cxn>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3" name="Freeform 23">
              <a:extLst>
                <a:ext uri="{FF2B5EF4-FFF2-40B4-BE49-F238E27FC236}">
                  <a16:creationId xmlns:a16="http://schemas.microsoft.com/office/drawing/2014/main" id="{4992DE06-AA25-4D69-9DC3-D1684224F47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288" y="9525"/>
              <a:ext cx="1771650" cy="3198813"/>
            </a:xfrm>
            <a:custGeom>
              <a:avLst/>
              <a:gdLst>
                <a:gd name="T0" fmla="*/ 373 w 373"/>
                <a:gd name="T1" fmla="*/ 0 h 673"/>
                <a:gd name="T2" fmla="*/ 0 w 373"/>
                <a:gd name="T3" fmla="*/ 673 h 673"/>
              </a:gdLst>
              <a:ahLst/>
              <a:cxnLst>
                <a:cxn ang="0">
                  <a:pos x="T0" y="T1"/>
                </a:cxn>
                <a:cxn ang="0">
                  <a:pos x="T2" y="T3"/>
                </a:cxn>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4" name="Freeform 24">
              <a:extLst>
                <a:ext uri="{FF2B5EF4-FFF2-40B4-BE49-F238E27FC236}">
                  <a16:creationId xmlns:a16="http://schemas.microsoft.com/office/drawing/2014/main" id="{1EA7A62C-B402-4F11-99DB-765ECD4F05F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63" y="6016625"/>
              <a:ext cx="214313" cy="827088"/>
            </a:xfrm>
            <a:custGeom>
              <a:avLst/>
              <a:gdLst>
                <a:gd name="T0" fmla="*/ 0 w 45"/>
                <a:gd name="T1" fmla="*/ 0 h 174"/>
                <a:gd name="T2" fmla="*/ 45 w 45"/>
                <a:gd name="T3" fmla="*/ 174 h 174"/>
              </a:gdLst>
              <a:ahLst/>
              <a:cxnLst>
                <a:cxn ang="0">
                  <a:pos x="T0" y="T1"/>
                </a:cxn>
                <a:cxn ang="0">
                  <a:pos x="T2" y="T3"/>
                </a:cxn>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5" name="Freeform 25">
              <a:extLst>
                <a:ext uri="{FF2B5EF4-FFF2-40B4-BE49-F238E27FC236}">
                  <a16:creationId xmlns:a16="http://schemas.microsoft.com/office/drawing/2014/main" id="{8224119C-8AF6-4E59-A8FD-077D9CD30EF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288" y="0"/>
              <a:ext cx="1562100" cy="2228850"/>
            </a:xfrm>
            <a:custGeom>
              <a:avLst/>
              <a:gdLst>
                <a:gd name="T0" fmla="*/ 329 w 329"/>
                <a:gd name="T1" fmla="*/ 0 h 469"/>
                <a:gd name="T2" fmla="*/ 0 w 329"/>
                <a:gd name="T3" fmla="*/ 469 h 469"/>
              </a:gdLst>
              <a:ahLst/>
              <a:cxnLst>
                <a:cxn ang="0">
                  <a:pos x="T0" y="T1"/>
                </a:cxn>
                <a:cxn ang="0">
                  <a:pos x="T2" y="T3"/>
                </a:cxn>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cxnSp>
        <p:nvCxnSpPr>
          <p:cNvPr id="27" name="Straight Connector 26">
            <a:extLst>
              <a:ext uri="{FF2B5EF4-FFF2-40B4-BE49-F238E27FC236}">
                <a16:creationId xmlns:a16="http://schemas.microsoft.com/office/drawing/2014/main" id="{8213D81F-2E87-4CF2-93CE-8728F0007E6C}"/>
              </a:ext>
            </a:extLst>
          </p:cNvPr>
          <p:cNvCxnSpPr/>
          <p:nvPr/>
        </p:nvCxnSpPr>
        <p:spPr>
          <a:xfrm>
            <a:off x="889000" y="1455938"/>
            <a:ext cx="4952507" cy="0"/>
          </a:xfrm>
          <a:prstGeom prst="line">
            <a:avLst/>
          </a:prstGeom>
        </p:spPr>
        <p:style>
          <a:lnRef idx="1">
            <a:schemeClr val="dk1"/>
          </a:lnRef>
          <a:fillRef idx="0">
            <a:schemeClr val="dk1"/>
          </a:fillRef>
          <a:effectRef idx="0">
            <a:schemeClr val="dk1"/>
          </a:effectRef>
          <a:fontRef idx="minor">
            <a:schemeClr val="tx1"/>
          </a:fontRef>
        </p:style>
      </p:cxnSp>
      <p:pic>
        <p:nvPicPr>
          <p:cNvPr id="28" name="simplep">
            <a:hlinkClick r:id="" action="ppaction://media"/>
            <a:extLst>
              <a:ext uri="{FF2B5EF4-FFF2-40B4-BE49-F238E27FC236}">
                <a16:creationId xmlns:a16="http://schemas.microsoft.com/office/drawing/2014/main" id="{061CFACF-0207-4549-88F6-4A5C032DD555}"/>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1804202" y="1720850"/>
            <a:ext cx="3340100" cy="4351338"/>
          </a:xfrm>
        </p:spPr>
      </p:pic>
      <p:pic>
        <p:nvPicPr>
          <p:cNvPr id="30" name="Picture 29" descr="A close up of a computer&#10;&#10;Description automatically generated">
            <a:extLst>
              <a:ext uri="{FF2B5EF4-FFF2-40B4-BE49-F238E27FC236}">
                <a16:creationId xmlns:a16="http://schemas.microsoft.com/office/drawing/2014/main" id="{172B41E6-B3D9-43C5-8F88-FC7402BEF1D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719494" y="1720850"/>
            <a:ext cx="3312312" cy="4378057"/>
          </a:xfrm>
          <a:prstGeom prst="rect">
            <a:avLst/>
          </a:prstGeom>
        </p:spPr>
      </p:pic>
    </p:spTree>
    <p:extLst>
      <p:ext uri="{BB962C8B-B14F-4D97-AF65-F5344CB8AC3E}">
        <p14:creationId xmlns:p14="http://schemas.microsoft.com/office/powerpoint/2010/main" val="8864413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4896" fill="hold"/>
                                        <p:tgtEl>
                                          <p:spTgt spid="2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8"/>
                </p:tgtEl>
              </p:cMediaNode>
            </p:video>
            <p:seq concurrent="1" nextAc="seek">
              <p:cTn id="8" restart="whenNotActive" fill="hold" evtFilter="cancelBubble" nodeType="interactiveSeq">
                <p:stCondLst>
                  <p:cond evt="onClick" delay="0">
                    <p:tgtEl>
                      <p:spTgt spid="2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8"/>
                                        </p:tgtEl>
                                      </p:cBhvr>
                                    </p:cmd>
                                  </p:childTnLst>
                                </p:cTn>
                              </p:par>
                            </p:childTnLst>
                          </p:cTn>
                        </p:par>
                      </p:childTnLst>
                    </p:cTn>
                  </p:par>
                </p:childTnLst>
              </p:cTn>
              <p:nextCondLst>
                <p:cond evt="onClick" delay="0">
                  <p:tgtEl>
                    <p:spTgt spid="28"/>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D80E0B-0D23-48F8-B6FC-43D29688C098}"/>
              </a:ext>
            </a:extLst>
          </p:cNvPr>
          <p:cNvSpPr>
            <a:spLocks noGrp="1"/>
          </p:cNvSpPr>
          <p:nvPr>
            <p:ph type="title"/>
          </p:nvPr>
        </p:nvSpPr>
        <p:spPr/>
        <p:txBody>
          <a:bodyPr/>
          <a:lstStyle/>
          <a:p>
            <a:r>
              <a:rPr lang="en-US" dirty="0">
                <a:latin typeface="+mn-lt"/>
              </a:rPr>
              <a:t>Reward function</a:t>
            </a:r>
          </a:p>
        </p:txBody>
      </p:sp>
      <p:sp>
        <p:nvSpPr>
          <p:cNvPr id="3" name="Content Placeholder 2">
            <a:extLst>
              <a:ext uri="{FF2B5EF4-FFF2-40B4-BE49-F238E27FC236}">
                <a16:creationId xmlns:a16="http://schemas.microsoft.com/office/drawing/2014/main" id="{65B49B65-2D3F-48DE-8639-6DCD3BE4BF69}"/>
              </a:ext>
            </a:extLst>
          </p:cNvPr>
          <p:cNvSpPr>
            <a:spLocks noGrp="1"/>
          </p:cNvSpPr>
          <p:nvPr>
            <p:ph idx="1"/>
          </p:nvPr>
        </p:nvSpPr>
        <p:spPr>
          <a:xfrm>
            <a:off x="838201" y="1825625"/>
            <a:ext cx="3511858" cy="1325563"/>
          </a:xfrm>
          <a:solidFill>
            <a:schemeClr val="bg2">
              <a:lumMod val="90000"/>
            </a:schemeClr>
          </a:solidFill>
        </p:spPr>
        <p:txBody>
          <a:bodyPr/>
          <a:lstStyle/>
          <a:p>
            <a:pPr algn="just"/>
            <a:r>
              <a:rPr lang="en-US" dirty="0"/>
              <a:t>Maximum number of checkpoints in least amount of time.</a:t>
            </a:r>
          </a:p>
        </p:txBody>
      </p:sp>
      <p:grpSp>
        <p:nvGrpSpPr>
          <p:cNvPr id="4" name="Group 3">
            <a:extLst>
              <a:ext uri="{FF2B5EF4-FFF2-40B4-BE49-F238E27FC236}">
                <a16:creationId xmlns:a16="http://schemas.microsoft.com/office/drawing/2014/main" id="{2B3ABAA0-1E35-4AD7-A6A0-DF6C9D91F2B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0"/>
            <a:ext cx="12584114" cy="6853238"/>
            <a:chOff x="-417513" y="0"/>
            <a:chExt cx="12584114" cy="6853238"/>
          </a:xfrm>
        </p:grpSpPr>
        <p:sp>
          <p:nvSpPr>
            <p:cNvPr id="5" name="Freeform 5">
              <a:extLst>
                <a:ext uri="{FF2B5EF4-FFF2-40B4-BE49-F238E27FC236}">
                  <a16:creationId xmlns:a16="http://schemas.microsoft.com/office/drawing/2014/main" id="{F296EAA8-D545-4045-B399-E628C8BBCD6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306513" y="0"/>
              <a:ext cx="3862388" cy="6843713"/>
            </a:xfrm>
            <a:custGeom>
              <a:avLst/>
              <a:gdLst>
                <a:gd name="T0" fmla="*/ 813 w 813"/>
                <a:gd name="T1" fmla="*/ 0 h 1440"/>
                <a:gd name="T2" fmla="*/ 435 w 813"/>
                <a:gd name="T3" fmla="*/ 1440 h 1440"/>
              </a:gdLst>
              <a:ahLst/>
              <a:cxnLst>
                <a:cxn ang="0">
                  <a:pos x="T0" y="T1"/>
                </a:cxn>
                <a:cxn ang="0">
                  <a:pos x="T2" y="T3"/>
                </a:cxn>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Freeform 6">
              <a:extLst>
                <a:ext uri="{FF2B5EF4-FFF2-40B4-BE49-F238E27FC236}">
                  <a16:creationId xmlns:a16="http://schemas.microsoft.com/office/drawing/2014/main" id="{219E6CF4-149A-46B5-98B8-1860657ADE9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26725" y="9525"/>
              <a:ext cx="1539875" cy="555625"/>
            </a:xfrm>
            <a:custGeom>
              <a:avLst/>
              <a:gdLst>
                <a:gd name="T0" fmla="*/ 324 w 324"/>
                <a:gd name="T1" fmla="*/ 117 h 117"/>
                <a:gd name="T2" fmla="*/ 0 w 324"/>
                <a:gd name="T3" fmla="*/ 0 h 117"/>
              </a:gdLst>
              <a:ahLst/>
              <a:cxnLst>
                <a:cxn ang="0">
                  <a:pos x="T0" y="T1"/>
                </a:cxn>
                <a:cxn ang="0">
                  <a:pos x="T2" y="T3"/>
                </a:cxn>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Freeform 7">
              <a:extLst>
                <a:ext uri="{FF2B5EF4-FFF2-40B4-BE49-F238E27FC236}">
                  <a16:creationId xmlns:a16="http://schemas.microsoft.com/office/drawing/2014/main" id="{6A19F262-5F9E-45F2-9E80-A0DBCA80AC6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247313" y="5013325"/>
              <a:ext cx="1919288" cy="1830388"/>
            </a:xfrm>
            <a:custGeom>
              <a:avLst/>
              <a:gdLst>
                <a:gd name="T0" fmla="*/ 0 w 404"/>
                <a:gd name="T1" fmla="*/ 385 h 385"/>
                <a:gd name="T2" fmla="*/ 404 w 404"/>
                <a:gd name="T3" fmla="*/ 0 h 385"/>
              </a:gdLst>
              <a:ahLst/>
              <a:cxnLst>
                <a:cxn ang="0">
                  <a:pos x="T0" y="T1"/>
                </a:cxn>
                <a:cxn ang="0">
                  <a:pos x="T2" y="T3"/>
                </a:cxn>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Freeform 8">
              <a:extLst>
                <a:ext uri="{FF2B5EF4-FFF2-40B4-BE49-F238E27FC236}">
                  <a16:creationId xmlns:a16="http://schemas.microsoft.com/office/drawing/2014/main" id="{91593DB1-D723-44E7-8750-E4146058D5C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0775" y="0"/>
              <a:ext cx="3676650" cy="6843713"/>
            </a:xfrm>
            <a:custGeom>
              <a:avLst/>
              <a:gdLst>
                <a:gd name="T0" fmla="*/ 774 w 774"/>
                <a:gd name="T1" fmla="*/ 0 h 1440"/>
                <a:gd name="T2" fmla="*/ 411 w 774"/>
                <a:gd name="T3" fmla="*/ 1440 h 1440"/>
              </a:gdLst>
              <a:ahLst/>
              <a:cxnLst>
                <a:cxn ang="0">
                  <a:pos x="T0" y="T1"/>
                </a:cxn>
                <a:cxn ang="0">
                  <a:pos x="T2" y="T3"/>
                </a:cxn>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 name="Freeform 9">
              <a:extLst>
                <a:ext uri="{FF2B5EF4-FFF2-40B4-BE49-F238E27FC236}">
                  <a16:creationId xmlns:a16="http://schemas.microsoft.com/office/drawing/2014/main" id="{DED45C45-2C21-4F22-90D0-1B2F00A154B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02988" y="9525"/>
              <a:ext cx="963613" cy="366713"/>
            </a:xfrm>
            <a:custGeom>
              <a:avLst/>
              <a:gdLst>
                <a:gd name="T0" fmla="*/ 203 w 203"/>
                <a:gd name="T1" fmla="*/ 77 h 77"/>
                <a:gd name="T2" fmla="*/ 0 w 203"/>
                <a:gd name="T3" fmla="*/ 0 h 77"/>
              </a:gdLst>
              <a:ahLst/>
              <a:cxnLst>
                <a:cxn ang="0">
                  <a:pos x="T0" y="T1"/>
                </a:cxn>
                <a:cxn ang="0">
                  <a:pos x="T2" y="T3"/>
                </a:cxn>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 name="Freeform 10">
              <a:extLst>
                <a:ext uri="{FF2B5EF4-FFF2-40B4-BE49-F238E27FC236}">
                  <a16:creationId xmlns:a16="http://schemas.microsoft.com/office/drawing/2014/main" id="{D03C2A55-D6B5-4D6E-9B27-E37F977EC6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494963" y="5275263"/>
              <a:ext cx="1666875" cy="1577975"/>
            </a:xfrm>
            <a:custGeom>
              <a:avLst/>
              <a:gdLst>
                <a:gd name="T0" fmla="*/ 0 w 351"/>
                <a:gd name="T1" fmla="*/ 332 h 332"/>
                <a:gd name="T2" fmla="*/ 351 w 351"/>
                <a:gd name="T3" fmla="*/ 0 h 332"/>
              </a:gdLst>
              <a:ahLst/>
              <a:cxnLst>
                <a:cxn ang="0">
                  <a:pos x="T0" y="T1"/>
                </a:cxn>
                <a:cxn ang="0">
                  <a:pos x="T2" y="T3"/>
                </a:cxn>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Freeform 11">
              <a:extLst>
                <a:ext uri="{FF2B5EF4-FFF2-40B4-BE49-F238E27FC236}">
                  <a16:creationId xmlns:a16="http://schemas.microsoft.com/office/drawing/2014/main" id="{0D0A8F5C-AC7E-4A94-BC3B-EBE4572623C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01713" y="0"/>
              <a:ext cx="3621088" cy="6843713"/>
            </a:xfrm>
            <a:custGeom>
              <a:avLst/>
              <a:gdLst>
                <a:gd name="T0" fmla="*/ 762 w 762"/>
                <a:gd name="T1" fmla="*/ 0 h 1440"/>
                <a:gd name="T2" fmla="*/ 403 w 762"/>
                <a:gd name="T3" fmla="*/ 1440 h 1440"/>
              </a:gdLst>
              <a:ahLst/>
              <a:cxnLst>
                <a:cxn ang="0">
                  <a:pos x="T0" y="T1"/>
                </a:cxn>
                <a:cxn ang="0">
                  <a:pos x="T2" y="T3"/>
                </a:cxn>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Freeform 12">
              <a:extLst>
                <a:ext uri="{FF2B5EF4-FFF2-40B4-BE49-F238E27FC236}">
                  <a16:creationId xmlns:a16="http://schemas.microsoft.com/office/drawing/2014/main" id="{C3B5EAC0-1F38-4CC0-8A28-17933547B96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501438" y="9525"/>
              <a:ext cx="665163" cy="257175"/>
            </a:xfrm>
            <a:custGeom>
              <a:avLst/>
              <a:gdLst>
                <a:gd name="T0" fmla="*/ 140 w 140"/>
                <a:gd name="T1" fmla="*/ 54 h 54"/>
                <a:gd name="T2" fmla="*/ 0 w 140"/>
                <a:gd name="T3" fmla="*/ 0 h 54"/>
              </a:gdLst>
              <a:ahLst/>
              <a:cxnLst>
                <a:cxn ang="0">
                  <a:pos x="T0" y="T1"/>
                </a:cxn>
                <a:cxn ang="0">
                  <a:pos x="T2" y="T3"/>
                </a:cxn>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Freeform 13">
              <a:extLst>
                <a:ext uri="{FF2B5EF4-FFF2-40B4-BE49-F238E27FC236}">
                  <a16:creationId xmlns:a16="http://schemas.microsoft.com/office/drawing/2014/main" id="{F1E6FE9B-F827-40C3-A777-FCBFE7B2C14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41013" y="5408613"/>
              <a:ext cx="1525588" cy="1435100"/>
            </a:xfrm>
            <a:custGeom>
              <a:avLst/>
              <a:gdLst>
                <a:gd name="T0" fmla="*/ 0 w 321"/>
                <a:gd name="T1" fmla="*/ 302 h 302"/>
                <a:gd name="T2" fmla="*/ 321 w 321"/>
                <a:gd name="T3" fmla="*/ 0 h 302"/>
              </a:gdLst>
              <a:ahLst/>
              <a:cxnLst>
                <a:cxn ang="0">
                  <a:pos x="T0" y="T1"/>
                </a:cxn>
                <a:cxn ang="0">
                  <a:pos x="T2" y="T3"/>
                </a:cxn>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Freeform 14">
              <a:extLst>
                <a:ext uri="{FF2B5EF4-FFF2-40B4-BE49-F238E27FC236}">
                  <a16:creationId xmlns:a16="http://schemas.microsoft.com/office/drawing/2014/main" id="{99668D8E-93C2-47F8-8CB2-8F89500FB05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01713" y="0"/>
              <a:ext cx="3244850" cy="6843713"/>
            </a:xfrm>
            <a:custGeom>
              <a:avLst/>
              <a:gdLst>
                <a:gd name="T0" fmla="*/ 683 w 683"/>
                <a:gd name="T1" fmla="*/ 0 h 1440"/>
                <a:gd name="T2" fmla="*/ 355 w 683"/>
                <a:gd name="T3" fmla="*/ 1440 h 1440"/>
              </a:gdLst>
              <a:ahLst/>
              <a:cxnLst>
                <a:cxn ang="0">
                  <a:pos x="T0" y="T1"/>
                </a:cxn>
                <a:cxn ang="0">
                  <a:pos x="T2" y="T3"/>
                </a:cxn>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Freeform 15">
              <a:extLst>
                <a:ext uri="{FF2B5EF4-FFF2-40B4-BE49-F238E27FC236}">
                  <a16:creationId xmlns:a16="http://schemas.microsoft.com/office/drawing/2014/main" id="{AA5877F2-A426-4BEE-81BE-5BF645A622A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802938" y="5518150"/>
              <a:ext cx="1363663" cy="1325563"/>
            </a:xfrm>
            <a:custGeom>
              <a:avLst/>
              <a:gdLst>
                <a:gd name="T0" fmla="*/ 0 w 287"/>
                <a:gd name="T1" fmla="*/ 279 h 279"/>
                <a:gd name="T2" fmla="*/ 287 w 287"/>
                <a:gd name="T3" fmla="*/ 0 h 279"/>
              </a:gdLst>
              <a:ahLst/>
              <a:cxnLst>
                <a:cxn ang="0">
                  <a:pos x="T0" y="T1"/>
                </a:cxn>
                <a:cxn ang="0">
                  <a:pos x="T2" y="T3"/>
                </a:cxn>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Freeform 16">
              <a:extLst>
                <a:ext uri="{FF2B5EF4-FFF2-40B4-BE49-F238E27FC236}">
                  <a16:creationId xmlns:a16="http://schemas.microsoft.com/office/drawing/2014/main" id="{943EAFFE-20C0-44D6-9610-3CACB6FB25F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89000" y="0"/>
              <a:ext cx="3230563" cy="6843713"/>
            </a:xfrm>
            <a:custGeom>
              <a:avLst/>
              <a:gdLst>
                <a:gd name="T0" fmla="*/ 680 w 680"/>
                <a:gd name="T1" fmla="*/ 0 h 1440"/>
                <a:gd name="T2" fmla="*/ 337 w 680"/>
                <a:gd name="T3" fmla="*/ 1440 h 1440"/>
              </a:gdLst>
              <a:ahLst/>
              <a:cxnLst>
                <a:cxn ang="0">
                  <a:pos x="T0" y="T1"/>
                </a:cxn>
                <a:cxn ang="0">
                  <a:pos x="T2" y="T3"/>
                </a:cxn>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Freeform 17">
              <a:extLst>
                <a:ext uri="{FF2B5EF4-FFF2-40B4-BE49-F238E27FC236}">
                  <a16:creationId xmlns:a16="http://schemas.microsoft.com/office/drawing/2014/main" id="{DB460F38-AD0D-466F-9FFD-19B7C340304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979150" y="5694363"/>
              <a:ext cx="1187450" cy="1149350"/>
            </a:xfrm>
            <a:custGeom>
              <a:avLst/>
              <a:gdLst>
                <a:gd name="T0" fmla="*/ 0 w 250"/>
                <a:gd name="T1" fmla="*/ 242 h 242"/>
                <a:gd name="T2" fmla="*/ 250 w 250"/>
                <a:gd name="T3" fmla="*/ 0 h 242"/>
              </a:gdLst>
              <a:ahLst/>
              <a:cxnLst>
                <a:cxn ang="0">
                  <a:pos x="T0" y="T1"/>
                </a:cxn>
                <a:cxn ang="0">
                  <a:pos x="T2" y="T3"/>
                </a:cxn>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Freeform 18">
              <a:extLst>
                <a:ext uri="{FF2B5EF4-FFF2-40B4-BE49-F238E27FC236}">
                  <a16:creationId xmlns:a16="http://schemas.microsoft.com/office/drawing/2014/main" id="{5D3EFBAF-15C6-4A94-B04C-666CEB153EE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84188" y="0"/>
              <a:ext cx="3421063" cy="6843713"/>
            </a:xfrm>
            <a:custGeom>
              <a:avLst/>
              <a:gdLst>
                <a:gd name="T0" fmla="*/ 720 w 720"/>
                <a:gd name="T1" fmla="*/ 0 h 1440"/>
                <a:gd name="T2" fmla="*/ 362 w 720"/>
                <a:gd name="T3" fmla="*/ 1440 h 1440"/>
              </a:gdLst>
              <a:ahLst/>
              <a:cxnLst>
                <a:cxn ang="0">
                  <a:pos x="T0" y="T1"/>
                </a:cxn>
                <a:cxn ang="0">
                  <a:pos x="T2" y="T3"/>
                </a:cxn>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Freeform 19">
              <a:extLst>
                <a:ext uri="{FF2B5EF4-FFF2-40B4-BE49-F238E27FC236}">
                  <a16:creationId xmlns:a16="http://schemas.microsoft.com/office/drawing/2014/main" id="{9699D969-F194-4E3B-B61D-595B57323E4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87125" y="6049963"/>
              <a:ext cx="879475" cy="793750"/>
            </a:xfrm>
            <a:custGeom>
              <a:avLst/>
              <a:gdLst>
                <a:gd name="T0" fmla="*/ 0 w 185"/>
                <a:gd name="T1" fmla="*/ 167 h 167"/>
                <a:gd name="T2" fmla="*/ 185 w 185"/>
                <a:gd name="T3" fmla="*/ 0 h 167"/>
              </a:gdLst>
              <a:ahLst/>
              <a:cxnLst>
                <a:cxn ang="0">
                  <a:pos x="T0" y="T1"/>
                </a:cxn>
                <a:cxn ang="0">
                  <a:pos x="T2" y="T3"/>
                </a:cxn>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 name="Freeform 20">
              <a:extLst>
                <a:ext uri="{FF2B5EF4-FFF2-40B4-BE49-F238E27FC236}">
                  <a16:creationId xmlns:a16="http://schemas.microsoft.com/office/drawing/2014/main" id="{CFE578AC-87E2-430E-8C9E-C95EB3B86D5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8488" y="0"/>
              <a:ext cx="2717800" cy="6843713"/>
            </a:xfrm>
            <a:custGeom>
              <a:avLst/>
              <a:gdLst>
                <a:gd name="T0" fmla="*/ 572 w 572"/>
                <a:gd name="T1" fmla="*/ 0 h 1440"/>
                <a:gd name="T2" fmla="*/ 164 w 572"/>
                <a:gd name="T3" fmla="*/ 1440 h 1440"/>
              </a:gdLst>
              <a:ahLst/>
              <a:cxnLst>
                <a:cxn ang="0">
                  <a:pos x="T0" y="T1"/>
                </a:cxn>
                <a:cxn ang="0">
                  <a:pos x="T2" y="T3"/>
                </a:cxn>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 name="Freeform 21">
              <a:extLst>
                <a:ext uri="{FF2B5EF4-FFF2-40B4-BE49-F238E27FC236}">
                  <a16:creationId xmlns:a16="http://schemas.microsoft.com/office/drawing/2014/main" id="{E41C4151-524F-42D8-A8D5-5943808B6B7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261938" y="0"/>
              <a:ext cx="2944813" cy="6843713"/>
            </a:xfrm>
            <a:custGeom>
              <a:avLst/>
              <a:gdLst>
                <a:gd name="T0" fmla="*/ 620 w 620"/>
                <a:gd name="T1" fmla="*/ 0 h 1440"/>
                <a:gd name="T2" fmla="*/ 186 w 620"/>
                <a:gd name="T3" fmla="*/ 1440 h 1440"/>
              </a:gdLst>
              <a:ahLst/>
              <a:cxnLst>
                <a:cxn ang="0">
                  <a:pos x="T0" y="T1"/>
                </a:cxn>
                <a:cxn ang="0">
                  <a:pos x="T2" y="T3"/>
                </a:cxn>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 name="Freeform 22">
              <a:extLst>
                <a:ext uri="{FF2B5EF4-FFF2-40B4-BE49-F238E27FC236}">
                  <a16:creationId xmlns:a16="http://schemas.microsoft.com/office/drawing/2014/main" id="{347DF948-0458-47DD-B1AB-C0853FE7EF5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17513" y="0"/>
              <a:ext cx="2403475" cy="6843713"/>
            </a:xfrm>
            <a:custGeom>
              <a:avLst/>
              <a:gdLst>
                <a:gd name="T0" fmla="*/ 506 w 506"/>
                <a:gd name="T1" fmla="*/ 0 h 1440"/>
                <a:gd name="T2" fmla="*/ 171 w 506"/>
                <a:gd name="T3" fmla="*/ 1440 h 1440"/>
              </a:gdLst>
              <a:ahLst/>
              <a:cxnLst>
                <a:cxn ang="0">
                  <a:pos x="T0" y="T1"/>
                </a:cxn>
                <a:cxn ang="0">
                  <a:pos x="T2" y="T3"/>
                </a:cxn>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3" name="Freeform 23">
              <a:extLst>
                <a:ext uri="{FF2B5EF4-FFF2-40B4-BE49-F238E27FC236}">
                  <a16:creationId xmlns:a16="http://schemas.microsoft.com/office/drawing/2014/main" id="{4AC4C005-E593-414E-93A1-A16215528FE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288" y="9525"/>
              <a:ext cx="1771650" cy="3198813"/>
            </a:xfrm>
            <a:custGeom>
              <a:avLst/>
              <a:gdLst>
                <a:gd name="T0" fmla="*/ 373 w 373"/>
                <a:gd name="T1" fmla="*/ 0 h 673"/>
                <a:gd name="T2" fmla="*/ 0 w 373"/>
                <a:gd name="T3" fmla="*/ 673 h 673"/>
              </a:gdLst>
              <a:ahLst/>
              <a:cxnLst>
                <a:cxn ang="0">
                  <a:pos x="T0" y="T1"/>
                </a:cxn>
                <a:cxn ang="0">
                  <a:pos x="T2" y="T3"/>
                </a:cxn>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4" name="Freeform 24">
              <a:extLst>
                <a:ext uri="{FF2B5EF4-FFF2-40B4-BE49-F238E27FC236}">
                  <a16:creationId xmlns:a16="http://schemas.microsoft.com/office/drawing/2014/main" id="{02BFEA4C-E9CD-4083-AE72-C6A9650F976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63" y="6016625"/>
              <a:ext cx="214313" cy="827088"/>
            </a:xfrm>
            <a:custGeom>
              <a:avLst/>
              <a:gdLst>
                <a:gd name="T0" fmla="*/ 0 w 45"/>
                <a:gd name="T1" fmla="*/ 0 h 174"/>
                <a:gd name="T2" fmla="*/ 45 w 45"/>
                <a:gd name="T3" fmla="*/ 174 h 174"/>
              </a:gdLst>
              <a:ahLst/>
              <a:cxnLst>
                <a:cxn ang="0">
                  <a:pos x="T0" y="T1"/>
                </a:cxn>
                <a:cxn ang="0">
                  <a:pos x="T2" y="T3"/>
                </a:cxn>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5" name="Freeform 25">
              <a:extLst>
                <a:ext uri="{FF2B5EF4-FFF2-40B4-BE49-F238E27FC236}">
                  <a16:creationId xmlns:a16="http://schemas.microsoft.com/office/drawing/2014/main" id="{392E9FBA-21B0-4AC4-96C5-8EB9CF3404E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288" y="0"/>
              <a:ext cx="1562100" cy="2228850"/>
            </a:xfrm>
            <a:custGeom>
              <a:avLst/>
              <a:gdLst>
                <a:gd name="T0" fmla="*/ 329 w 329"/>
                <a:gd name="T1" fmla="*/ 0 h 469"/>
                <a:gd name="T2" fmla="*/ 0 w 329"/>
                <a:gd name="T3" fmla="*/ 469 h 469"/>
              </a:gdLst>
              <a:ahLst/>
              <a:cxnLst>
                <a:cxn ang="0">
                  <a:pos x="T0" y="T1"/>
                </a:cxn>
                <a:cxn ang="0">
                  <a:pos x="T2" y="T3"/>
                </a:cxn>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pic>
        <p:nvPicPr>
          <p:cNvPr id="27" name="Picture 26" descr="A close up of a brick wall&#10;&#10;Description automatically generated">
            <a:extLst>
              <a:ext uri="{FF2B5EF4-FFF2-40B4-BE49-F238E27FC236}">
                <a16:creationId xmlns:a16="http://schemas.microsoft.com/office/drawing/2014/main" id="{E0F79408-5076-496F-9C72-75C2E888278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76876" y="1536307"/>
            <a:ext cx="5626099" cy="4527943"/>
          </a:xfrm>
          <a:prstGeom prst="rect">
            <a:avLst/>
          </a:prstGeom>
        </p:spPr>
      </p:pic>
      <p:cxnSp>
        <p:nvCxnSpPr>
          <p:cNvPr id="31" name="Straight Connector 30">
            <a:extLst>
              <a:ext uri="{FF2B5EF4-FFF2-40B4-BE49-F238E27FC236}">
                <a16:creationId xmlns:a16="http://schemas.microsoft.com/office/drawing/2014/main" id="{9E358159-2A88-4660-945F-274D05594DBC}"/>
              </a:ext>
            </a:extLst>
          </p:cNvPr>
          <p:cNvCxnSpPr/>
          <p:nvPr/>
        </p:nvCxnSpPr>
        <p:spPr>
          <a:xfrm>
            <a:off x="889000" y="1438653"/>
            <a:ext cx="3733801"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595824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0DCAAE-36FF-4E8B-86A4-9FC2E82CCFCB}"/>
              </a:ext>
            </a:extLst>
          </p:cNvPr>
          <p:cNvSpPr>
            <a:spLocks noGrp="1"/>
          </p:cNvSpPr>
          <p:nvPr>
            <p:ph type="title"/>
          </p:nvPr>
        </p:nvSpPr>
        <p:spPr>
          <a:xfrm>
            <a:off x="838200" y="365125"/>
            <a:ext cx="10515600" cy="1325563"/>
          </a:xfrm>
        </p:spPr>
        <p:txBody>
          <a:bodyPr>
            <a:normAutofit/>
          </a:bodyPr>
          <a:lstStyle/>
          <a:p>
            <a:r>
              <a:rPr lang="en-US" dirty="0">
                <a:latin typeface="+mn-lt"/>
              </a:rPr>
              <a:t>Tools Used</a:t>
            </a:r>
          </a:p>
        </p:txBody>
      </p:sp>
      <p:sp>
        <p:nvSpPr>
          <p:cNvPr id="3" name="Content Placeholder 2">
            <a:extLst>
              <a:ext uri="{FF2B5EF4-FFF2-40B4-BE49-F238E27FC236}">
                <a16:creationId xmlns:a16="http://schemas.microsoft.com/office/drawing/2014/main" id="{C99C2EF2-5D16-4B2C-B859-9D9260EAAEC8}"/>
              </a:ext>
            </a:extLst>
          </p:cNvPr>
          <p:cNvSpPr>
            <a:spLocks noGrp="1"/>
          </p:cNvSpPr>
          <p:nvPr>
            <p:ph idx="1"/>
          </p:nvPr>
        </p:nvSpPr>
        <p:spPr>
          <a:xfrm>
            <a:off x="838201" y="1825625"/>
            <a:ext cx="2478088" cy="412750"/>
          </a:xfrm>
          <a:solidFill>
            <a:schemeClr val="bg2">
              <a:lumMod val="90000"/>
            </a:schemeClr>
          </a:solidFill>
        </p:spPr>
        <p:txBody>
          <a:bodyPr>
            <a:normAutofit/>
          </a:bodyPr>
          <a:lstStyle/>
          <a:p>
            <a:r>
              <a:rPr lang="en-US" sz="2000" dirty="0"/>
              <a:t>Unity Game Engine</a:t>
            </a:r>
          </a:p>
        </p:txBody>
      </p:sp>
      <p:pic>
        <p:nvPicPr>
          <p:cNvPr id="5" name="Picture 4" descr="A picture containing table&#10;&#10;Description automatically generated">
            <a:extLst>
              <a:ext uri="{FF2B5EF4-FFF2-40B4-BE49-F238E27FC236}">
                <a16:creationId xmlns:a16="http://schemas.microsoft.com/office/drawing/2014/main" id="{049B7577-7044-4BCC-99C5-F6133682661A}"/>
              </a:ext>
            </a:extLst>
          </p:cNvPr>
          <p:cNvPicPr>
            <a:picLocks noChangeAspect="1"/>
          </p:cNvPicPr>
          <p:nvPr/>
        </p:nvPicPr>
        <p:blipFill rotWithShape="1">
          <a:blip r:embed="rId3">
            <a:extLst>
              <a:ext uri="{28A0092B-C50C-407E-A947-70E740481C1C}">
                <a14:useLocalDpi xmlns:a14="http://schemas.microsoft.com/office/drawing/2010/main" val="0"/>
              </a:ext>
            </a:extLst>
          </a:blip>
          <a:srcRect t="6123" r="1" b="3979"/>
          <a:stretch/>
        </p:blipFill>
        <p:spPr>
          <a:xfrm>
            <a:off x="5120640" y="1904281"/>
            <a:ext cx="6233160" cy="4272681"/>
          </a:xfrm>
          <a:prstGeom prst="rect">
            <a:avLst/>
          </a:prstGeom>
        </p:spPr>
      </p:pic>
      <p:grpSp>
        <p:nvGrpSpPr>
          <p:cNvPr id="6" name="Group 5">
            <a:extLst>
              <a:ext uri="{FF2B5EF4-FFF2-40B4-BE49-F238E27FC236}">
                <a16:creationId xmlns:a16="http://schemas.microsoft.com/office/drawing/2014/main" id="{D475F0A1-B74D-454D-8991-0DECEA2D605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0"/>
            <a:ext cx="12584114" cy="6853238"/>
            <a:chOff x="-417513" y="0"/>
            <a:chExt cx="12584114" cy="6853238"/>
          </a:xfrm>
        </p:grpSpPr>
        <p:sp>
          <p:nvSpPr>
            <p:cNvPr id="7" name="Freeform 5">
              <a:extLst>
                <a:ext uri="{FF2B5EF4-FFF2-40B4-BE49-F238E27FC236}">
                  <a16:creationId xmlns:a16="http://schemas.microsoft.com/office/drawing/2014/main" id="{742DC9AA-B55D-4781-A5EC-C6D426F0CBC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306513" y="0"/>
              <a:ext cx="3862388" cy="6843713"/>
            </a:xfrm>
            <a:custGeom>
              <a:avLst/>
              <a:gdLst>
                <a:gd name="T0" fmla="*/ 813 w 813"/>
                <a:gd name="T1" fmla="*/ 0 h 1440"/>
                <a:gd name="T2" fmla="*/ 435 w 813"/>
                <a:gd name="T3" fmla="*/ 1440 h 1440"/>
              </a:gdLst>
              <a:ahLst/>
              <a:cxnLst>
                <a:cxn ang="0">
                  <a:pos x="T0" y="T1"/>
                </a:cxn>
                <a:cxn ang="0">
                  <a:pos x="T2" y="T3"/>
                </a:cxn>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Freeform 6">
              <a:extLst>
                <a:ext uri="{FF2B5EF4-FFF2-40B4-BE49-F238E27FC236}">
                  <a16:creationId xmlns:a16="http://schemas.microsoft.com/office/drawing/2014/main" id="{55FFFF0C-5876-43A0-8DF4-1123BFE61DC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26725" y="9525"/>
              <a:ext cx="1539875" cy="555625"/>
            </a:xfrm>
            <a:custGeom>
              <a:avLst/>
              <a:gdLst>
                <a:gd name="T0" fmla="*/ 324 w 324"/>
                <a:gd name="T1" fmla="*/ 117 h 117"/>
                <a:gd name="T2" fmla="*/ 0 w 324"/>
                <a:gd name="T3" fmla="*/ 0 h 117"/>
              </a:gdLst>
              <a:ahLst/>
              <a:cxnLst>
                <a:cxn ang="0">
                  <a:pos x="T0" y="T1"/>
                </a:cxn>
                <a:cxn ang="0">
                  <a:pos x="T2" y="T3"/>
                </a:cxn>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 name="Freeform 7">
              <a:extLst>
                <a:ext uri="{FF2B5EF4-FFF2-40B4-BE49-F238E27FC236}">
                  <a16:creationId xmlns:a16="http://schemas.microsoft.com/office/drawing/2014/main" id="{FB7C736C-CF7A-4F50-9BF4-D2CEF9D3ED4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247313" y="5013325"/>
              <a:ext cx="1919288" cy="1830388"/>
            </a:xfrm>
            <a:custGeom>
              <a:avLst/>
              <a:gdLst>
                <a:gd name="T0" fmla="*/ 0 w 404"/>
                <a:gd name="T1" fmla="*/ 385 h 385"/>
                <a:gd name="T2" fmla="*/ 404 w 404"/>
                <a:gd name="T3" fmla="*/ 0 h 385"/>
              </a:gdLst>
              <a:ahLst/>
              <a:cxnLst>
                <a:cxn ang="0">
                  <a:pos x="T0" y="T1"/>
                </a:cxn>
                <a:cxn ang="0">
                  <a:pos x="T2" y="T3"/>
                </a:cxn>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 name="Freeform 8">
              <a:extLst>
                <a:ext uri="{FF2B5EF4-FFF2-40B4-BE49-F238E27FC236}">
                  <a16:creationId xmlns:a16="http://schemas.microsoft.com/office/drawing/2014/main" id="{144D71C4-0B8D-411C-B52A-85B762CCAA6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0775" y="0"/>
              <a:ext cx="3676650" cy="6843713"/>
            </a:xfrm>
            <a:custGeom>
              <a:avLst/>
              <a:gdLst>
                <a:gd name="T0" fmla="*/ 774 w 774"/>
                <a:gd name="T1" fmla="*/ 0 h 1440"/>
                <a:gd name="T2" fmla="*/ 411 w 774"/>
                <a:gd name="T3" fmla="*/ 1440 h 1440"/>
              </a:gdLst>
              <a:ahLst/>
              <a:cxnLst>
                <a:cxn ang="0">
                  <a:pos x="T0" y="T1"/>
                </a:cxn>
                <a:cxn ang="0">
                  <a:pos x="T2" y="T3"/>
                </a:cxn>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Freeform 9">
              <a:extLst>
                <a:ext uri="{FF2B5EF4-FFF2-40B4-BE49-F238E27FC236}">
                  <a16:creationId xmlns:a16="http://schemas.microsoft.com/office/drawing/2014/main" id="{504B4CD4-440B-4D54-856A-D70EC59FFCE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02988" y="9525"/>
              <a:ext cx="963613" cy="366713"/>
            </a:xfrm>
            <a:custGeom>
              <a:avLst/>
              <a:gdLst>
                <a:gd name="T0" fmla="*/ 203 w 203"/>
                <a:gd name="T1" fmla="*/ 77 h 77"/>
                <a:gd name="T2" fmla="*/ 0 w 203"/>
                <a:gd name="T3" fmla="*/ 0 h 77"/>
              </a:gdLst>
              <a:ahLst/>
              <a:cxnLst>
                <a:cxn ang="0">
                  <a:pos x="T0" y="T1"/>
                </a:cxn>
                <a:cxn ang="0">
                  <a:pos x="T2" y="T3"/>
                </a:cxn>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Freeform 10">
              <a:extLst>
                <a:ext uri="{FF2B5EF4-FFF2-40B4-BE49-F238E27FC236}">
                  <a16:creationId xmlns:a16="http://schemas.microsoft.com/office/drawing/2014/main" id="{D6107CE9-8AB4-4761-B09C-D49AC4D8455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494963" y="5275263"/>
              <a:ext cx="1666875" cy="1577975"/>
            </a:xfrm>
            <a:custGeom>
              <a:avLst/>
              <a:gdLst>
                <a:gd name="T0" fmla="*/ 0 w 351"/>
                <a:gd name="T1" fmla="*/ 332 h 332"/>
                <a:gd name="T2" fmla="*/ 351 w 351"/>
                <a:gd name="T3" fmla="*/ 0 h 332"/>
              </a:gdLst>
              <a:ahLst/>
              <a:cxnLst>
                <a:cxn ang="0">
                  <a:pos x="T0" y="T1"/>
                </a:cxn>
                <a:cxn ang="0">
                  <a:pos x="T2" y="T3"/>
                </a:cxn>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Freeform 11">
              <a:extLst>
                <a:ext uri="{FF2B5EF4-FFF2-40B4-BE49-F238E27FC236}">
                  <a16:creationId xmlns:a16="http://schemas.microsoft.com/office/drawing/2014/main" id="{D806BF9A-854F-4F72-A1F4-BF6BFF88F58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01713" y="0"/>
              <a:ext cx="3621088" cy="6843713"/>
            </a:xfrm>
            <a:custGeom>
              <a:avLst/>
              <a:gdLst>
                <a:gd name="T0" fmla="*/ 762 w 762"/>
                <a:gd name="T1" fmla="*/ 0 h 1440"/>
                <a:gd name="T2" fmla="*/ 403 w 762"/>
                <a:gd name="T3" fmla="*/ 1440 h 1440"/>
              </a:gdLst>
              <a:ahLst/>
              <a:cxnLst>
                <a:cxn ang="0">
                  <a:pos x="T0" y="T1"/>
                </a:cxn>
                <a:cxn ang="0">
                  <a:pos x="T2" y="T3"/>
                </a:cxn>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Freeform 12">
              <a:extLst>
                <a:ext uri="{FF2B5EF4-FFF2-40B4-BE49-F238E27FC236}">
                  <a16:creationId xmlns:a16="http://schemas.microsoft.com/office/drawing/2014/main" id="{F3B0E12C-30BE-473B-ADAF-2FAC86EC903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501438" y="9525"/>
              <a:ext cx="665163" cy="257175"/>
            </a:xfrm>
            <a:custGeom>
              <a:avLst/>
              <a:gdLst>
                <a:gd name="T0" fmla="*/ 140 w 140"/>
                <a:gd name="T1" fmla="*/ 54 h 54"/>
                <a:gd name="T2" fmla="*/ 0 w 140"/>
                <a:gd name="T3" fmla="*/ 0 h 54"/>
              </a:gdLst>
              <a:ahLst/>
              <a:cxnLst>
                <a:cxn ang="0">
                  <a:pos x="T0" y="T1"/>
                </a:cxn>
                <a:cxn ang="0">
                  <a:pos x="T2" y="T3"/>
                </a:cxn>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Freeform 13">
              <a:extLst>
                <a:ext uri="{FF2B5EF4-FFF2-40B4-BE49-F238E27FC236}">
                  <a16:creationId xmlns:a16="http://schemas.microsoft.com/office/drawing/2014/main" id="{849E3B72-4A91-425C-89F4-4A8AB9B030E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41013" y="5408613"/>
              <a:ext cx="1525588" cy="1435100"/>
            </a:xfrm>
            <a:custGeom>
              <a:avLst/>
              <a:gdLst>
                <a:gd name="T0" fmla="*/ 0 w 321"/>
                <a:gd name="T1" fmla="*/ 302 h 302"/>
                <a:gd name="T2" fmla="*/ 321 w 321"/>
                <a:gd name="T3" fmla="*/ 0 h 302"/>
              </a:gdLst>
              <a:ahLst/>
              <a:cxnLst>
                <a:cxn ang="0">
                  <a:pos x="T0" y="T1"/>
                </a:cxn>
                <a:cxn ang="0">
                  <a:pos x="T2" y="T3"/>
                </a:cxn>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Freeform 14">
              <a:extLst>
                <a:ext uri="{FF2B5EF4-FFF2-40B4-BE49-F238E27FC236}">
                  <a16:creationId xmlns:a16="http://schemas.microsoft.com/office/drawing/2014/main" id="{871C74B4-BA5D-4E7B-AD7E-D94E9A293FC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01713" y="0"/>
              <a:ext cx="3244850" cy="6843713"/>
            </a:xfrm>
            <a:custGeom>
              <a:avLst/>
              <a:gdLst>
                <a:gd name="T0" fmla="*/ 683 w 683"/>
                <a:gd name="T1" fmla="*/ 0 h 1440"/>
                <a:gd name="T2" fmla="*/ 355 w 683"/>
                <a:gd name="T3" fmla="*/ 1440 h 1440"/>
              </a:gdLst>
              <a:ahLst/>
              <a:cxnLst>
                <a:cxn ang="0">
                  <a:pos x="T0" y="T1"/>
                </a:cxn>
                <a:cxn ang="0">
                  <a:pos x="T2" y="T3"/>
                </a:cxn>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Freeform 15">
              <a:extLst>
                <a:ext uri="{FF2B5EF4-FFF2-40B4-BE49-F238E27FC236}">
                  <a16:creationId xmlns:a16="http://schemas.microsoft.com/office/drawing/2014/main" id="{9B2A3706-AEFC-4B87-8685-FA5E3F9E925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802938" y="5518150"/>
              <a:ext cx="1363663" cy="1325563"/>
            </a:xfrm>
            <a:custGeom>
              <a:avLst/>
              <a:gdLst>
                <a:gd name="T0" fmla="*/ 0 w 287"/>
                <a:gd name="T1" fmla="*/ 279 h 279"/>
                <a:gd name="T2" fmla="*/ 287 w 287"/>
                <a:gd name="T3" fmla="*/ 0 h 279"/>
              </a:gdLst>
              <a:ahLst/>
              <a:cxnLst>
                <a:cxn ang="0">
                  <a:pos x="T0" y="T1"/>
                </a:cxn>
                <a:cxn ang="0">
                  <a:pos x="T2" y="T3"/>
                </a:cxn>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Freeform 16">
              <a:extLst>
                <a:ext uri="{FF2B5EF4-FFF2-40B4-BE49-F238E27FC236}">
                  <a16:creationId xmlns:a16="http://schemas.microsoft.com/office/drawing/2014/main" id="{52ADECC7-5DDE-4A22-A92C-18FED802EE7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89000" y="0"/>
              <a:ext cx="3230563" cy="6843713"/>
            </a:xfrm>
            <a:custGeom>
              <a:avLst/>
              <a:gdLst>
                <a:gd name="T0" fmla="*/ 680 w 680"/>
                <a:gd name="T1" fmla="*/ 0 h 1440"/>
                <a:gd name="T2" fmla="*/ 337 w 680"/>
                <a:gd name="T3" fmla="*/ 1440 h 1440"/>
              </a:gdLst>
              <a:ahLst/>
              <a:cxnLst>
                <a:cxn ang="0">
                  <a:pos x="T0" y="T1"/>
                </a:cxn>
                <a:cxn ang="0">
                  <a:pos x="T2" y="T3"/>
                </a:cxn>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Freeform 17">
              <a:extLst>
                <a:ext uri="{FF2B5EF4-FFF2-40B4-BE49-F238E27FC236}">
                  <a16:creationId xmlns:a16="http://schemas.microsoft.com/office/drawing/2014/main" id="{7D048E96-9AE1-463A-BB03-ADA12DD030E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979150" y="5694363"/>
              <a:ext cx="1187450" cy="1149350"/>
            </a:xfrm>
            <a:custGeom>
              <a:avLst/>
              <a:gdLst>
                <a:gd name="T0" fmla="*/ 0 w 250"/>
                <a:gd name="T1" fmla="*/ 242 h 242"/>
                <a:gd name="T2" fmla="*/ 250 w 250"/>
                <a:gd name="T3" fmla="*/ 0 h 242"/>
              </a:gdLst>
              <a:ahLst/>
              <a:cxnLst>
                <a:cxn ang="0">
                  <a:pos x="T0" y="T1"/>
                </a:cxn>
                <a:cxn ang="0">
                  <a:pos x="T2" y="T3"/>
                </a:cxn>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 name="Freeform 18">
              <a:extLst>
                <a:ext uri="{FF2B5EF4-FFF2-40B4-BE49-F238E27FC236}">
                  <a16:creationId xmlns:a16="http://schemas.microsoft.com/office/drawing/2014/main" id="{F00F260B-3A03-4665-8AF7-CE62575EA4D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84188" y="0"/>
              <a:ext cx="3421063" cy="6843713"/>
            </a:xfrm>
            <a:custGeom>
              <a:avLst/>
              <a:gdLst>
                <a:gd name="T0" fmla="*/ 720 w 720"/>
                <a:gd name="T1" fmla="*/ 0 h 1440"/>
                <a:gd name="T2" fmla="*/ 362 w 720"/>
                <a:gd name="T3" fmla="*/ 1440 h 1440"/>
              </a:gdLst>
              <a:ahLst/>
              <a:cxnLst>
                <a:cxn ang="0">
                  <a:pos x="T0" y="T1"/>
                </a:cxn>
                <a:cxn ang="0">
                  <a:pos x="T2" y="T3"/>
                </a:cxn>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 name="Freeform 19">
              <a:extLst>
                <a:ext uri="{FF2B5EF4-FFF2-40B4-BE49-F238E27FC236}">
                  <a16:creationId xmlns:a16="http://schemas.microsoft.com/office/drawing/2014/main" id="{87A2A7A3-F4F6-4FEE-88D7-B1F185ADC3E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87125" y="6049963"/>
              <a:ext cx="879475" cy="793750"/>
            </a:xfrm>
            <a:custGeom>
              <a:avLst/>
              <a:gdLst>
                <a:gd name="T0" fmla="*/ 0 w 185"/>
                <a:gd name="T1" fmla="*/ 167 h 167"/>
                <a:gd name="T2" fmla="*/ 185 w 185"/>
                <a:gd name="T3" fmla="*/ 0 h 167"/>
              </a:gdLst>
              <a:ahLst/>
              <a:cxnLst>
                <a:cxn ang="0">
                  <a:pos x="T0" y="T1"/>
                </a:cxn>
                <a:cxn ang="0">
                  <a:pos x="T2" y="T3"/>
                </a:cxn>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 name="Freeform 20">
              <a:extLst>
                <a:ext uri="{FF2B5EF4-FFF2-40B4-BE49-F238E27FC236}">
                  <a16:creationId xmlns:a16="http://schemas.microsoft.com/office/drawing/2014/main" id="{22C5F7D2-82CE-4BB8-ACBC-8AF5D3EC2E9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8488" y="0"/>
              <a:ext cx="2717800" cy="6843713"/>
            </a:xfrm>
            <a:custGeom>
              <a:avLst/>
              <a:gdLst>
                <a:gd name="T0" fmla="*/ 572 w 572"/>
                <a:gd name="T1" fmla="*/ 0 h 1440"/>
                <a:gd name="T2" fmla="*/ 164 w 572"/>
                <a:gd name="T3" fmla="*/ 1440 h 1440"/>
              </a:gdLst>
              <a:ahLst/>
              <a:cxnLst>
                <a:cxn ang="0">
                  <a:pos x="T0" y="T1"/>
                </a:cxn>
                <a:cxn ang="0">
                  <a:pos x="T2" y="T3"/>
                </a:cxn>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3" name="Freeform 21">
              <a:extLst>
                <a:ext uri="{FF2B5EF4-FFF2-40B4-BE49-F238E27FC236}">
                  <a16:creationId xmlns:a16="http://schemas.microsoft.com/office/drawing/2014/main" id="{5C208552-D071-46F7-93B8-89CD71B6F5A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261938" y="0"/>
              <a:ext cx="2944813" cy="6843713"/>
            </a:xfrm>
            <a:custGeom>
              <a:avLst/>
              <a:gdLst>
                <a:gd name="T0" fmla="*/ 620 w 620"/>
                <a:gd name="T1" fmla="*/ 0 h 1440"/>
                <a:gd name="T2" fmla="*/ 186 w 620"/>
                <a:gd name="T3" fmla="*/ 1440 h 1440"/>
              </a:gdLst>
              <a:ahLst/>
              <a:cxnLst>
                <a:cxn ang="0">
                  <a:pos x="T0" y="T1"/>
                </a:cxn>
                <a:cxn ang="0">
                  <a:pos x="T2" y="T3"/>
                </a:cxn>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4" name="Freeform 22">
              <a:extLst>
                <a:ext uri="{FF2B5EF4-FFF2-40B4-BE49-F238E27FC236}">
                  <a16:creationId xmlns:a16="http://schemas.microsoft.com/office/drawing/2014/main" id="{4FFB5F02-5713-4E2C-B8C1-D765F2B1288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17513" y="0"/>
              <a:ext cx="2403475" cy="6843713"/>
            </a:xfrm>
            <a:custGeom>
              <a:avLst/>
              <a:gdLst>
                <a:gd name="T0" fmla="*/ 506 w 506"/>
                <a:gd name="T1" fmla="*/ 0 h 1440"/>
                <a:gd name="T2" fmla="*/ 171 w 506"/>
                <a:gd name="T3" fmla="*/ 1440 h 1440"/>
              </a:gdLst>
              <a:ahLst/>
              <a:cxnLst>
                <a:cxn ang="0">
                  <a:pos x="T0" y="T1"/>
                </a:cxn>
                <a:cxn ang="0">
                  <a:pos x="T2" y="T3"/>
                </a:cxn>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5" name="Freeform 23">
              <a:extLst>
                <a:ext uri="{FF2B5EF4-FFF2-40B4-BE49-F238E27FC236}">
                  <a16:creationId xmlns:a16="http://schemas.microsoft.com/office/drawing/2014/main" id="{22200501-8E4E-43CF-BF28-F169314B4E8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288" y="9525"/>
              <a:ext cx="1771650" cy="3198813"/>
            </a:xfrm>
            <a:custGeom>
              <a:avLst/>
              <a:gdLst>
                <a:gd name="T0" fmla="*/ 373 w 373"/>
                <a:gd name="T1" fmla="*/ 0 h 673"/>
                <a:gd name="T2" fmla="*/ 0 w 373"/>
                <a:gd name="T3" fmla="*/ 673 h 673"/>
              </a:gdLst>
              <a:ahLst/>
              <a:cxnLst>
                <a:cxn ang="0">
                  <a:pos x="T0" y="T1"/>
                </a:cxn>
                <a:cxn ang="0">
                  <a:pos x="T2" y="T3"/>
                </a:cxn>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6" name="Freeform 24">
              <a:extLst>
                <a:ext uri="{FF2B5EF4-FFF2-40B4-BE49-F238E27FC236}">
                  <a16:creationId xmlns:a16="http://schemas.microsoft.com/office/drawing/2014/main" id="{31D315C1-8945-4845-915B-B958878BFED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63" y="6016625"/>
              <a:ext cx="214313" cy="827088"/>
            </a:xfrm>
            <a:custGeom>
              <a:avLst/>
              <a:gdLst>
                <a:gd name="T0" fmla="*/ 0 w 45"/>
                <a:gd name="T1" fmla="*/ 0 h 174"/>
                <a:gd name="T2" fmla="*/ 45 w 45"/>
                <a:gd name="T3" fmla="*/ 174 h 174"/>
              </a:gdLst>
              <a:ahLst/>
              <a:cxnLst>
                <a:cxn ang="0">
                  <a:pos x="T0" y="T1"/>
                </a:cxn>
                <a:cxn ang="0">
                  <a:pos x="T2" y="T3"/>
                </a:cxn>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7" name="Freeform 25">
              <a:extLst>
                <a:ext uri="{FF2B5EF4-FFF2-40B4-BE49-F238E27FC236}">
                  <a16:creationId xmlns:a16="http://schemas.microsoft.com/office/drawing/2014/main" id="{40AEF8BA-10E4-4209-9183-90D70914B63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288" y="0"/>
              <a:ext cx="1562100" cy="2228850"/>
            </a:xfrm>
            <a:custGeom>
              <a:avLst/>
              <a:gdLst>
                <a:gd name="T0" fmla="*/ 329 w 329"/>
                <a:gd name="T1" fmla="*/ 0 h 469"/>
                <a:gd name="T2" fmla="*/ 0 w 329"/>
                <a:gd name="T3" fmla="*/ 469 h 469"/>
              </a:gdLst>
              <a:ahLst/>
              <a:cxnLst>
                <a:cxn ang="0">
                  <a:pos x="T0" y="T1"/>
                </a:cxn>
                <a:cxn ang="0">
                  <a:pos x="T2" y="T3"/>
                </a:cxn>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cxnSp>
        <p:nvCxnSpPr>
          <p:cNvPr id="28" name="Straight Connector 27">
            <a:extLst>
              <a:ext uri="{FF2B5EF4-FFF2-40B4-BE49-F238E27FC236}">
                <a16:creationId xmlns:a16="http://schemas.microsoft.com/office/drawing/2014/main" id="{A36ADCDB-9CB8-44A4-AECD-48A32AC1B5DC}"/>
              </a:ext>
            </a:extLst>
          </p:cNvPr>
          <p:cNvCxnSpPr/>
          <p:nvPr/>
        </p:nvCxnSpPr>
        <p:spPr>
          <a:xfrm>
            <a:off x="917159" y="1455938"/>
            <a:ext cx="2427288"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7353907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F1581A-B7BA-41FD-8FB2-AF1B1F1578E0}"/>
              </a:ext>
            </a:extLst>
          </p:cNvPr>
          <p:cNvSpPr>
            <a:spLocks noGrp="1"/>
          </p:cNvSpPr>
          <p:nvPr>
            <p:ph type="title"/>
          </p:nvPr>
        </p:nvSpPr>
        <p:spPr>
          <a:xfrm>
            <a:off x="838200" y="2766218"/>
            <a:ext cx="10515600" cy="1325563"/>
          </a:xfrm>
        </p:spPr>
        <p:txBody>
          <a:bodyPr/>
          <a:lstStyle/>
          <a:p>
            <a:pPr algn="ctr"/>
            <a:r>
              <a:rPr lang="en-US" dirty="0"/>
              <a:t>Thank You</a:t>
            </a:r>
          </a:p>
        </p:txBody>
      </p:sp>
    </p:spTree>
    <p:extLst>
      <p:ext uri="{BB962C8B-B14F-4D97-AF65-F5344CB8AC3E}">
        <p14:creationId xmlns:p14="http://schemas.microsoft.com/office/powerpoint/2010/main" val="27747193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F1581A-B7BA-41FD-8FB2-AF1B1F1578E0}"/>
              </a:ext>
            </a:extLst>
          </p:cNvPr>
          <p:cNvSpPr>
            <a:spLocks noGrp="1"/>
          </p:cNvSpPr>
          <p:nvPr>
            <p:ph type="title"/>
          </p:nvPr>
        </p:nvSpPr>
        <p:spPr>
          <a:xfrm>
            <a:off x="838200" y="2766218"/>
            <a:ext cx="10515600" cy="1325563"/>
          </a:xfrm>
        </p:spPr>
        <p:txBody>
          <a:bodyPr/>
          <a:lstStyle/>
          <a:p>
            <a:pPr algn="ctr"/>
            <a:r>
              <a:rPr lang="en-US" dirty="0"/>
              <a:t>Questions?</a:t>
            </a:r>
          </a:p>
        </p:txBody>
      </p:sp>
    </p:spTree>
    <p:extLst>
      <p:ext uri="{BB962C8B-B14F-4D97-AF65-F5344CB8AC3E}">
        <p14:creationId xmlns:p14="http://schemas.microsoft.com/office/powerpoint/2010/main" val="13429434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C162F-8214-4839-AB0B-CD9214467A38}"/>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EBC65778-7F8D-4EBD-8E39-61A5F223ACB2}"/>
              </a:ext>
            </a:extLst>
          </p:cNvPr>
          <p:cNvSpPr>
            <a:spLocks noGrp="1"/>
          </p:cNvSpPr>
          <p:nvPr>
            <p:ph idx="1"/>
          </p:nvPr>
        </p:nvSpPr>
        <p:spPr/>
        <p:txBody>
          <a:bodyPr/>
          <a:lstStyle/>
          <a:p>
            <a:pPr marL="0" indent="0">
              <a:buNone/>
            </a:pPr>
            <a:r>
              <a:rPr lang="en-US" sz="2000" dirty="0"/>
              <a:t>[1] Unity 3D: - </a:t>
            </a:r>
            <a:r>
              <a:rPr lang="en-US" sz="2000" u="sng" dirty="0">
                <a:hlinkClick r:id="rId2"/>
              </a:rPr>
              <a:t>https://docs.unity3d.com/Manual/index.html</a:t>
            </a:r>
            <a:endParaRPr lang="en-US" sz="2000" dirty="0"/>
          </a:p>
          <a:p>
            <a:pPr marL="0" indent="0">
              <a:buNone/>
            </a:pPr>
            <a:r>
              <a:rPr lang="en-US" sz="2000" dirty="0"/>
              <a:t>[2] Neural networks: - </a:t>
            </a:r>
            <a:r>
              <a:rPr lang="en-US" sz="2000" u="sng" dirty="0">
                <a:hlinkClick r:id="rId3"/>
              </a:rPr>
              <a:t>https://en.wikipedia.org/wiki/Artificial_neural_network</a:t>
            </a:r>
            <a:endParaRPr lang="en-US" sz="2000" dirty="0"/>
          </a:p>
          <a:p>
            <a:pPr marL="0" indent="0">
              <a:buNone/>
            </a:pPr>
            <a:r>
              <a:rPr lang="en-US" sz="2000" dirty="0"/>
              <a:t>[3] Genetic algorithm: - </a:t>
            </a:r>
            <a:r>
              <a:rPr lang="en-US" sz="2000" u="sng" dirty="0">
                <a:hlinkClick r:id="rId4"/>
              </a:rPr>
              <a:t>https://en.wikipedia.org/wiki/Genetic_algorithm</a:t>
            </a:r>
            <a:endParaRPr lang="en-US" sz="2000" dirty="0"/>
          </a:p>
          <a:p>
            <a:pPr marL="0" indent="0">
              <a:buNone/>
            </a:pPr>
            <a:r>
              <a:rPr lang="en-US" sz="2000" dirty="0"/>
              <a:t>[4] Autonomous Vehicle Control System as a Mobile Robot by Artificial Neural Network; Nazmul Haque, Md </a:t>
            </a:r>
            <a:r>
              <a:rPr lang="en-US" sz="2000" dirty="0" err="1"/>
              <a:t>Hasnat</a:t>
            </a:r>
            <a:r>
              <a:rPr lang="en-US" sz="2000" dirty="0"/>
              <a:t> Riaz</a:t>
            </a:r>
          </a:p>
          <a:p>
            <a:pPr marL="0" indent="0">
              <a:buNone/>
            </a:pPr>
            <a:r>
              <a:rPr lang="en-US" sz="2000" dirty="0"/>
              <a:t>[5] A simple algorithm for optimization and model fitting: AGA (asexual genetic algorithm); J. Canto, S. Curiel, E. Martinez-Gomez</a:t>
            </a:r>
          </a:p>
          <a:p>
            <a:endParaRPr lang="en-US" dirty="0"/>
          </a:p>
        </p:txBody>
      </p:sp>
    </p:spTree>
    <p:extLst>
      <p:ext uri="{BB962C8B-B14F-4D97-AF65-F5344CB8AC3E}">
        <p14:creationId xmlns:p14="http://schemas.microsoft.com/office/powerpoint/2010/main" val="31014434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C2A4A5-7930-45E3-82F4-5DDB3CB81C14}"/>
              </a:ext>
            </a:extLst>
          </p:cNvPr>
          <p:cNvSpPr>
            <a:spLocks noGrp="1"/>
          </p:cNvSpPr>
          <p:nvPr>
            <p:ph type="title"/>
          </p:nvPr>
        </p:nvSpPr>
        <p:spPr/>
        <p:txBody>
          <a:bodyPr/>
          <a:lstStyle/>
          <a:p>
            <a:r>
              <a:rPr lang="en-US" dirty="0"/>
              <a:t>Sources</a:t>
            </a:r>
          </a:p>
        </p:txBody>
      </p:sp>
      <p:sp>
        <p:nvSpPr>
          <p:cNvPr id="3" name="TextBox 2">
            <a:extLst>
              <a:ext uri="{FF2B5EF4-FFF2-40B4-BE49-F238E27FC236}">
                <a16:creationId xmlns:a16="http://schemas.microsoft.com/office/drawing/2014/main" id="{9394E3B6-F7CC-472C-BED9-A51FA468E0BD}"/>
              </a:ext>
            </a:extLst>
          </p:cNvPr>
          <p:cNvSpPr txBox="1"/>
          <p:nvPr/>
        </p:nvSpPr>
        <p:spPr>
          <a:xfrm>
            <a:off x="838200" y="1784196"/>
            <a:ext cx="10426390" cy="2585323"/>
          </a:xfrm>
          <a:prstGeom prst="rect">
            <a:avLst/>
          </a:prstGeom>
          <a:noFill/>
        </p:spPr>
        <p:txBody>
          <a:bodyPr wrap="square" rtlCol="0">
            <a:spAutoFit/>
          </a:bodyPr>
          <a:lstStyle/>
          <a:p>
            <a:pPr marL="342900" indent="-342900">
              <a:buFont typeface="+mj-lt"/>
              <a:buAutoNum type="arabicPeriod"/>
            </a:pPr>
            <a:r>
              <a:rPr lang="en-US" dirty="0"/>
              <a:t>Slide 1(Waymo): </a:t>
            </a:r>
            <a:r>
              <a:rPr lang="en-US" dirty="0">
                <a:hlinkClick r:id="rId2"/>
              </a:rPr>
              <a:t>https://robots.ieee.org/robots/waymo/waymo-thumb@2x.jpg</a:t>
            </a:r>
            <a:endParaRPr lang="en-US" dirty="0"/>
          </a:p>
          <a:p>
            <a:pPr marL="342900" indent="-342900">
              <a:buFont typeface="+mj-lt"/>
              <a:buAutoNum type="arabicPeriod"/>
            </a:pPr>
            <a:r>
              <a:rPr lang="en-US" dirty="0"/>
              <a:t>Slide 2(Tesla):</a:t>
            </a:r>
            <a:r>
              <a:rPr lang="en-US" dirty="0">
                <a:hlinkClick r:id="rId3"/>
              </a:rPr>
              <a:t>https://p7.hiclipart.com/preview/628/731/729/tesla-roadster-sports-car-tesla-motors-car.jpg</a:t>
            </a:r>
            <a:endParaRPr lang="en-US" dirty="0"/>
          </a:p>
          <a:p>
            <a:pPr marL="342900" indent="-342900">
              <a:buFont typeface="+mj-lt"/>
              <a:buAutoNum type="arabicPeriod"/>
            </a:pPr>
            <a:r>
              <a:rPr lang="en-US" dirty="0" err="1"/>
              <a:t>Silde</a:t>
            </a:r>
            <a:r>
              <a:rPr lang="en-US" dirty="0"/>
              <a:t> 4(Race car icon): </a:t>
            </a:r>
            <a:r>
              <a:rPr lang="en-US" dirty="0">
                <a:hlinkClick r:id="rId4"/>
              </a:rPr>
              <a:t>https://d2gg9evh47fn9z.cloudfront.net/800px_COLOURBOX23595241.jpg</a:t>
            </a:r>
            <a:endParaRPr lang="en-US" dirty="0"/>
          </a:p>
          <a:p>
            <a:pPr marL="342900" indent="-342900">
              <a:buFont typeface="+mj-lt"/>
              <a:buAutoNum type="arabicPeriod"/>
            </a:pPr>
            <a:r>
              <a:rPr lang="en-US" dirty="0"/>
              <a:t>Slide 5(Neural Network): </a:t>
            </a:r>
            <a:r>
              <a:rPr lang="en-US" dirty="0">
                <a:hlinkClick r:id="rId5"/>
              </a:rPr>
              <a:t>https://miro.medium.com/max/2500/1*ZB6H4HuF58VcMOWbdpcRxQ.png</a:t>
            </a:r>
            <a:endParaRPr lang="en-US" dirty="0"/>
          </a:p>
          <a:p>
            <a:pPr marL="342900" indent="-342900">
              <a:buFont typeface="+mj-lt"/>
              <a:buAutoNum type="arabicPeriod"/>
            </a:pPr>
            <a:r>
              <a:rPr lang="en-US" dirty="0"/>
              <a:t>Slide 6(Evolution): </a:t>
            </a:r>
            <a:r>
              <a:rPr lang="en-US" dirty="0">
                <a:hlinkClick r:id="rId6"/>
              </a:rPr>
              <a:t>https://www.discovery.org/m/2019/10/evolution-bacteria-beethoven-prageru.jpg</a:t>
            </a:r>
            <a:endParaRPr lang="en-US" dirty="0"/>
          </a:p>
          <a:p>
            <a:pPr marL="342900" indent="-342900">
              <a:buFont typeface="+mj-lt"/>
              <a:buAutoNum type="arabicPeriod"/>
            </a:pPr>
            <a:r>
              <a:rPr lang="en-US" dirty="0"/>
              <a:t>Slide 8(Racing line): </a:t>
            </a:r>
            <a:r>
              <a:rPr lang="en-US" dirty="0">
                <a:hlinkClick r:id="rId7"/>
              </a:rPr>
              <a:t>http://ipacenotes.com/UserDocsImages/blog/implicitno-pravilo1.jpg</a:t>
            </a:r>
            <a:endParaRPr lang="en-US" dirty="0"/>
          </a:p>
          <a:p>
            <a:pPr marL="342900" indent="-342900">
              <a:buFont typeface="+mj-lt"/>
              <a:buAutoNum type="arabicPeriod"/>
            </a:pPr>
            <a:r>
              <a:rPr lang="en-US" dirty="0"/>
              <a:t>Slide 12(Unity Logo): </a:t>
            </a:r>
            <a:r>
              <a:rPr lang="en-US" dirty="0">
                <a:hlinkClick r:id="rId8"/>
              </a:rPr>
              <a:t>https://www.motiva.ai/wp-content/uploads/2019/04/unity-logo.png</a:t>
            </a:r>
            <a:endParaRPr lang="en-US" dirty="0"/>
          </a:p>
          <a:p>
            <a:pPr marL="342900" indent="-342900">
              <a:buFont typeface="+mj-lt"/>
              <a:buAutoNum type="arabicPeriod"/>
            </a:pPr>
            <a:endParaRPr lang="en-US" dirty="0"/>
          </a:p>
        </p:txBody>
      </p:sp>
      <p:sp>
        <p:nvSpPr>
          <p:cNvPr id="4" name="TextBox 3">
            <a:extLst>
              <a:ext uri="{FF2B5EF4-FFF2-40B4-BE49-F238E27FC236}">
                <a16:creationId xmlns:a16="http://schemas.microsoft.com/office/drawing/2014/main" id="{916B305A-D0A1-47DF-B449-14BB6333E54B}"/>
              </a:ext>
            </a:extLst>
          </p:cNvPr>
          <p:cNvSpPr txBox="1"/>
          <p:nvPr/>
        </p:nvSpPr>
        <p:spPr>
          <a:xfrm>
            <a:off x="993388" y="4605454"/>
            <a:ext cx="10205224" cy="646331"/>
          </a:xfrm>
          <a:prstGeom prst="rect">
            <a:avLst/>
          </a:prstGeom>
          <a:noFill/>
        </p:spPr>
        <p:txBody>
          <a:bodyPr wrap="square" rtlCol="0">
            <a:spAutoFit/>
          </a:bodyPr>
          <a:lstStyle/>
          <a:p>
            <a:r>
              <a:rPr lang="en-US" dirty="0"/>
              <a:t>Project GitHub Repository: - </a:t>
            </a:r>
            <a:r>
              <a:rPr lang="en-US" dirty="0">
                <a:hlinkClick r:id="rId9"/>
              </a:rPr>
              <a:t>https://github.com/ToyasDhake/Autonomous-Driving-Vehicle</a:t>
            </a:r>
            <a:endParaRPr lang="en-US" dirty="0"/>
          </a:p>
          <a:p>
            <a:r>
              <a:rPr lang="en-US" dirty="0"/>
              <a:t>Output video: - </a:t>
            </a:r>
            <a:r>
              <a:rPr lang="en-US" dirty="0">
                <a:hlinkClick r:id="rId10"/>
              </a:rPr>
              <a:t>https://www.youtube.com/watch?v=dWk-vWELtQw</a:t>
            </a:r>
            <a:endParaRPr lang="en-US" dirty="0"/>
          </a:p>
        </p:txBody>
      </p:sp>
    </p:spTree>
    <p:extLst>
      <p:ext uri="{BB962C8B-B14F-4D97-AF65-F5344CB8AC3E}">
        <p14:creationId xmlns:p14="http://schemas.microsoft.com/office/powerpoint/2010/main" val="21566511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close up of a car&#10;&#10;Description automatically generated">
            <a:extLst>
              <a:ext uri="{FF2B5EF4-FFF2-40B4-BE49-F238E27FC236}">
                <a16:creationId xmlns:a16="http://schemas.microsoft.com/office/drawing/2014/main" id="{EBB7FFB6-2078-460C-A340-856C0F9E101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05400" y="2416174"/>
            <a:ext cx="6934200" cy="4333875"/>
          </a:xfrm>
          <a:prstGeom prst="rect">
            <a:avLst/>
          </a:prstGeom>
        </p:spPr>
      </p:pic>
      <p:sp>
        <p:nvSpPr>
          <p:cNvPr id="2" name="Title 1">
            <a:extLst>
              <a:ext uri="{FF2B5EF4-FFF2-40B4-BE49-F238E27FC236}">
                <a16:creationId xmlns:a16="http://schemas.microsoft.com/office/drawing/2014/main" id="{4EDBE415-9F43-4D03-AFEF-2048A320C760}"/>
              </a:ext>
            </a:extLst>
          </p:cNvPr>
          <p:cNvSpPr>
            <a:spLocks noGrp="1"/>
          </p:cNvSpPr>
          <p:nvPr>
            <p:ph type="title"/>
          </p:nvPr>
        </p:nvSpPr>
        <p:spPr/>
        <p:txBody>
          <a:bodyPr/>
          <a:lstStyle/>
          <a:p>
            <a:r>
              <a:rPr lang="en-US" dirty="0">
                <a:latin typeface="+mn-lt"/>
              </a:rPr>
              <a:t>Introduction</a:t>
            </a:r>
          </a:p>
        </p:txBody>
      </p:sp>
      <p:sp>
        <p:nvSpPr>
          <p:cNvPr id="3" name="Content Placeholder 2">
            <a:extLst>
              <a:ext uri="{FF2B5EF4-FFF2-40B4-BE49-F238E27FC236}">
                <a16:creationId xmlns:a16="http://schemas.microsoft.com/office/drawing/2014/main" id="{71C516A5-57C9-431B-B928-133915BD34D2}"/>
              </a:ext>
            </a:extLst>
          </p:cNvPr>
          <p:cNvSpPr>
            <a:spLocks noGrp="1"/>
          </p:cNvSpPr>
          <p:nvPr>
            <p:ph idx="1"/>
          </p:nvPr>
        </p:nvSpPr>
        <p:spPr>
          <a:xfrm>
            <a:off x="838200" y="1825625"/>
            <a:ext cx="5257800" cy="2254249"/>
          </a:xfrm>
          <a:solidFill>
            <a:schemeClr val="bg2">
              <a:lumMod val="90000"/>
            </a:schemeClr>
          </a:solidFill>
        </p:spPr>
        <p:txBody>
          <a:bodyPr>
            <a:normAutofit/>
          </a:bodyPr>
          <a:lstStyle/>
          <a:p>
            <a:pPr algn="just"/>
            <a:r>
              <a:rPr lang="en-US" sz="2400" dirty="0"/>
              <a:t>Autonomous driving vehicle are vehicles capable of sensing their environment and safely acting upon it without or little human input.</a:t>
            </a:r>
          </a:p>
          <a:p>
            <a:pPr algn="just"/>
            <a:r>
              <a:rPr lang="en-US" sz="2400" dirty="0"/>
              <a:t>There are 5 levels of autonomous vehicles.</a:t>
            </a:r>
          </a:p>
        </p:txBody>
      </p:sp>
      <p:cxnSp>
        <p:nvCxnSpPr>
          <p:cNvPr id="10" name="Straight Connector 9">
            <a:extLst>
              <a:ext uri="{FF2B5EF4-FFF2-40B4-BE49-F238E27FC236}">
                <a16:creationId xmlns:a16="http://schemas.microsoft.com/office/drawing/2014/main" id="{F1CE3BEC-FAB6-4E0A-B104-9F896D1A447D}"/>
              </a:ext>
            </a:extLst>
          </p:cNvPr>
          <p:cNvCxnSpPr>
            <a:cxnSpLocks/>
          </p:cNvCxnSpPr>
          <p:nvPr/>
        </p:nvCxnSpPr>
        <p:spPr>
          <a:xfrm>
            <a:off x="953609" y="1522013"/>
            <a:ext cx="2748379" cy="0"/>
          </a:xfrm>
          <a:prstGeom prst="line">
            <a:avLst/>
          </a:prstGeom>
        </p:spPr>
        <p:style>
          <a:lnRef idx="1">
            <a:schemeClr val="dk1"/>
          </a:lnRef>
          <a:fillRef idx="0">
            <a:schemeClr val="dk1"/>
          </a:fillRef>
          <a:effectRef idx="0">
            <a:schemeClr val="dk1"/>
          </a:effectRef>
          <a:fontRef idx="minor">
            <a:schemeClr val="tx1"/>
          </a:fontRef>
        </p:style>
      </p:cxnSp>
      <p:grpSp>
        <p:nvGrpSpPr>
          <p:cNvPr id="30" name="Group 29">
            <a:extLst>
              <a:ext uri="{FF2B5EF4-FFF2-40B4-BE49-F238E27FC236}">
                <a16:creationId xmlns:a16="http://schemas.microsoft.com/office/drawing/2014/main" id="{A7A4EAF6-FD58-484B-BC40-53AE9AED2AE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0"/>
            <a:ext cx="12584114" cy="6853238"/>
            <a:chOff x="-417513" y="0"/>
            <a:chExt cx="12584114" cy="6853238"/>
          </a:xfrm>
        </p:grpSpPr>
        <p:sp>
          <p:nvSpPr>
            <p:cNvPr id="31" name="Freeform 5">
              <a:extLst>
                <a:ext uri="{FF2B5EF4-FFF2-40B4-BE49-F238E27FC236}">
                  <a16:creationId xmlns:a16="http://schemas.microsoft.com/office/drawing/2014/main" id="{33B37B6E-8961-4F4E-9041-1E2D8222F57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306513" y="0"/>
              <a:ext cx="3862388" cy="6843713"/>
            </a:xfrm>
            <a:custGeom>
              <a:avLst/>
              <a:gdLst>
                <a:gd name="T0" fmla="*/ 813 w 813"/>
                <a:gd name="T1" fmla="*/ 0 h 1440"/>
                <a:gd name="T2" fmla="*/ 435 w 813"/>
                <a:gd name="T3" fmla="*/ 1440 h 1440"/>
              </a:gdLst>
              <a:ahLst/>
              <a:cxnLst>
                <a:cxn ang="0">
                  <a:pos x="T0" y="T1"/>
                </a:cxn>
                <a:cxn ang="0">
                  <a:pos x="T2" y="T3"/>
                </a:cxn>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2" name="Freeform 6">
              <a:extLst>
                <a:ext uri="{FF2B5EF4-FFF2-40B4-BE49-F238E27FC236}">
                  <a16:creationId xmlns:a16="http://schemas.microsoft.com/office/drawing/2014/main" id="{33183F25-EE47-4821-98D4-8C4BC24D35E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26725" y="9525"/>
              <a:ext cx="1539875" cy="555625"/>
            </a:xfrm>
            <a:custGeom>
              <a:avLst/>
              <a:gdLst>
                <a:gd name="T0" fmla="*/ 324 w 324"/>
                <a:gd name="T1" fmla="*/ 117 h 117"/>
                <a:gd name="T2" fmla="*/ 0 w 324"/>
                <a:gd name="T3" fmla="*/ 0 h 117"/>
              </a:gdLst>
              <a:ahLst/>
              <a:cxnLst>
                <a:cxn ang="0">
                  <a:pos x="T0" y="T1"/>
                </a:cxn>
                <a:cxn ang="0">
                  <a:pos x="T2" y="T3"/>
                </a:cxn>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3" name="Freeform 7">
              <a:extLst>
                <a:ext uri="{FF2B5EF4-FFF2-40B4-BE49-F238E27FC236}">
                  <a16:creationId xmlns:a16="http://schemas.microsoft.com/office/drawing/2014/main" id="{3424DB69-0BCF-4D2D-A341-A36AA624402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247313" y="5013325"/>
              <a:ext cx="1919288" cy="1830388"/>
            </a:xfrm>
            <a:custGeom>
              <a:avLst/>
              <a:gdLst>
                <a:gd name="T0" fmla="*/ 0 w 404"/>
                <a:gd name="T1" fmla="*/ 385 h 385"/>
                <a:gd name="T2" fmla="*/ 404 w 404"/>
                <a:gd name="T3" fmla="*/ 0 h 385"/>
              </a:gdLst>
              <a:ahLst/>
              <a:cxnLst>
                <a:cxn ang="0">
                  <a:pos x="T0" y="T1"/>
                </a:cxn>
                <a:cxn ang="0">
                  <a:pos x="T2" y="T3"/>
                </a:cxn>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 name="Freeform 8">
              <a:extLst>
                <a:ext uri="{FF2B5EF4-FFF2-40B4-BE49-F238E27FC236}">
                  <a16:creationId xmlns:a16="http://schemas.microsoft.com/office/drawing/2014/main" id="{99148C41-C740-4F21-A35B-6393059F0A6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0775" y="0"/>
              <a:ext cx="3676650" cy="6843713"/>
            </a:xfrm>
            <a:custGeom>
              <a:avLst/>
              <a:gdLst>
                <a:gd name="T0" fmla="*/ 774 w 774"/>
                <a:gd name="T1" fmla="*/ 0 h 1440"/>
                <a:gd name="T2" fmla="*/ 411 w 774"/>
                <a:gd name="T3" fmla="*/ 1440 h 1440"/>
              </a:gdLst>
              <a:ahLst/>
              <a:cxnLst>
                <a:cxn ang="0">
                  <a:pos x="T0" y="T1"/>
                </a:cxn>
                <a:cxn ang="0">
                  <a:pos x="T2" y="T3"/>
                </a:cxn>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 name="Freeform 9">
              <a:extLst>
                <a:ext uri="{FF2B5EF4-FFF2-40B4-BE49-F238E27FC236}">
                  <a16:creationId xmlns:a16="http://schemas.microsoft.com/office/drawing/2014/main" id="{8844CB47-4F16-4CD4-8537-96B8D84C178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02988" y="9525"/>
              <a:ext cx="963613" cy="366713"/>
            </a:xfrm>
            <a:custGeom>
              <a:avLst/>
              <a:gdLst>
                <a:gd name="T0" fmla="*/ 203 w 203"/>
                <a:gd name="T1" fmla="*/ 77 h 77"/>
                <a:gd name="T2" fmla="*/ 0 w 203"/>
                <a:gd name="T3" fmla="*/ 0 h 77"/>
              </a:gdLst>
              <a:ahLst/>
              <a:cxnLst>
                <a:cxn ang="0">
                  <a:pos x="T0" y="T1"/>
                </a:cxn>
                <a:cxn ang="0">
                  <a:pos x="T2" y="T3"/>
                </a:cxn>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 name="Freeform 10">
              <a:extLst>
                <a:ext uri="{FF2B5EF4-FFF2-40B4-BE49-F238E27FC236}">
                  <a16:creationId xmlns:a16="http://schemas.microsoft.com/office/drawing/2014/main" id="{1571E523-521D-433E-A3D3-D4FB0436F31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494963" y="5275263"/>
              <a:ext cx="1666875" cy="1577975"/>
            </a:xfrm>
            <a:custGeom>
              <a:avLst/>
              <a:gdLst>
                <a:gd name="T0" fmla="*/ 0 w 351"/>
                <a:gd name="T1" fmla="*/ 332 h 332"/>
                <a:gd name="T2" fmla="*/ 351 w 351"/>
                <a:gd name="T3" fmla="*/ 0 h 332"/>
              </a:gdLst>
              <a:ahLst/>
              <a:cxnLst>
                <a:cxn ang="0">
                  <a:pos x="T0" y="T1"/>
                </a:cxn>
                <a:cxn ang="0">
                  <a:pos x="T2" y="T3"/>
                </a:cxn>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 name="Freeform 11">
              <a:extLst>
                <a:ext uri="{FF2B5EF4-FFF2-40B4-BE49-F238E27FC236}">
                  <a16:creationId xmlns:a16="http://schemas.microsoft.com/office/drawing/2014/main" id="{821DEAF5-2A56-496E-9B48-9DF17CA8FF8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01713" y="0"/>
              <a:ext cx="3621088" cy="6843713"/>
            </a:xfrm>
            <a:custGeom>
              <a:avLst/>
              <a:gdLst>
                <a:gd name="T0" fmla="*/ 762 w 762"/>
                <a:gd name="T1" fmla="*/ 0 h 1440"/>
                <a:gd name="T2" fmla="*/ 403 w 762"/>
                <a:gd name="T3" fmla="*/ 1440 h 1440"/>
              </a:gdLst>
              <a:ahLst/>
              <a:cxnLst>
                <a:cxn ang="0">
                  <a:pos x="T0" y="T1"/>
                </a:cxn>
                <a:cxn ang="0">
                  <a:pos x="T2" y="T3"/>
                </a:cxn>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 name="Freeform 12">
              <a:extLst>
                <a:ext uri="{FF2B5EF4-FFF2-40B4-BE49-F238E27FC236}">
                  <a16:creationId xmlns:a16="http://schemas.microsoft.com/office/drawing/2014/main" id="{3FADAB05-7C45-4DDC-879E-F1529F5834C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501438" y="9525"/>
              <a:ext cx="665163" cy="257175"/>
            </a:xfrm>
            <a:custGeom>
              <a:avLst/>
              <a:gdLst>
                <a:gd name="T0" fmla="*/ 140 w 140"/>
                <a:gd name="T1" fmla="*/ 54 h 54"/>
                <a:gd name="T2" fmla="*/ 0 w 140"/>
                <a:gd name="T3" fmla="*/ 0 h 54"/>
              </a:gdLst>
              <a:ahLst/>
              <a:cxnLst>
                <a:cxn ang="0">
                  <a:pos x="T0" y="T1"/>
                </a:cxn>
                <a:cxn ang="0">
                  <a:pos x="T2" y="T3"/>
                </a:cxn>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9" name="Freeform 13">
              <a:extLst>
                <a:ext uri="{FF2B5EF4-FFF2-40B4-BE49-F238E27FC236}">
                  <a16:creationId xmlns:a16="http://schemas.microsoft.com/office/drawing/2014/main" id="{E0D3B705-C057-479C-B65E-0C64DC6F45F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41013" y="5408613"/>
              <a:ext cx="1525588" cy="1435100"/>
            </a:xfrm>
            <a:custGeom>
              <a:avLst/>
              <a:gdLst>
                <a:gd name="T0" fmla="*/ 0 w 321"/>
                <a:gd name="T1" fmla="*/ 302 h 302"/>
                <a:gd name="T2" fmla="*/ 321 w 321"/>
                <a:gd name="T3" fmla="*/ 0 h 302"/>
              </a:gdLst>
              <a:ahLst/>
              <a:cxnLst>
                <a:cxn ang="0">
                  <a:pos x="T0" y="T1"/>
                </a:cxn>
                <a:cxn ang="0">
                  <a:pos x="T2" y="T3"/>
                </a:cxn>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0" name="Freeform 14">
              <a:extLst>
                <a:ext uri="{FF2B5EF4-FFF2-40B4-BE49-F238E27FC236}">
                  <a16:creationId xmlns:a16="http://schemas.microsoft.com/office/drawing/2014/main" id="{16DCC024-7A64-42F0-A00D-F6081B58716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01713" y="0"/>
              <a:ext cx="3244850" cy="6843713"/>
            </a:xfrm>
            <a:custGeom>
              <a:avLst/>
              <a:gdLst>
                <a:gd name="T0" fmla="*/ 683 w 683"/>
                <a:gd name="T1" fmla="*/ 0 h 1440"/>
                <a:gd name="T2" fmla="*/ 355 w 683"/>
                <a:gd name="T3" fmla="*/ 1440 h 1440"/>
              </a:gdLst>
              <a:ahLst/>
              <a:cxnLst>
                <a:cxn ang="0">
                  <a:pos x="T0" y="T1"/>
                </a:cxn>
                <a:cxn ang="0">
                  <a:pos x="T2" y="T3"/>
                </a:cxn>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1" name="Freeform 15">
              <a:extLst>
                <a:ext uri="{FF2B5EF4-FFF2-40B4-BE49-F238E27FC236}">
                  <a16:creationId xmlns:a16="http://schemas.microsoft.com/office/drawing/2014/main" id="{CB2136DD-0B02-476A-8F3B-B39BCC00DBC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802938" y="5518150"/>
              <a:ext cx="1363663" cy="1325563"/>
            </a:xfrm>
            <a:custGeom>
              <a:avLst/>
              <a:gdLst>
                <a:gd name="T0" fmla="*/ 0 w 287"/>
                <a:gd name="T1" fmla="*/ 279 h 279"/>
                <a:gd name="T2" fmla="*/ 287 w 287"/>
                <a:gd name="T3" fmla="*/ 0 h 279"/>
              </a:gdLst>
              <a:ahLst/>
              <a:cxnLst>
                <a:cxn ang="0">
                  <a:pos x="T0" y="T1"/>
                </a:cxn>
                <a:cxn ang="0">
                  <a:pos x="T2" y="T3"/>
                </a:cxn>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2" name="Freeform 16">
              <a:extLst>
                <a:ext uri="{FF2B5EF4-FFF2-40B4-BE49-F238E27FC236}">
                  <a16:creationId xmlns:a16="http://schemas.microsoft.com/office/drawing/2014/main" id="{53F86F8E-A012-477A-999F-2E1AF477785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89000" y="0"/>
              <a:ext cx="3230563" cy="6843713"/>
            </a:xfrm>
            <a:custGeom>
              <a:avLst/>
              <a:gdLst>
                <a:gd name="T0" fmla="*/ 680 w 680"/>
                <a:gd name="T1" fmla="*/ 0 h 1440"/>
                <a:gd name="T2" fmla="*/ 337 w 680"/>
                <a:gd name="T3" fmla="*/ 1440 h 1440"/>
              </a:gdLst>
              <a:ahLst/>
              <a:cxnLst>
                <a:cxn ang="0">
                  <a:pos x="T0" y="T1"/>
                </a:cxn>
                <a:cxn ang="0">
                  <a:pos x="T2" y="T3"/>
                </a:cxn>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3" name="Freeform 17">
              <a:extLst>
                <a:ext uri="{FF2B5EF4-FFF2-40B4-BE49-F238E27FC236}">
                  <a16:creationId xmlns:a16="http://schemas.microsoft.com/office/drawing/2014/main" id="{57F02244-0123-4046-9DC0-2BCA0E14647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979150" y="5694363"/>
              <a:ext cx="1187450" cy="1149350"/>
            </a:xfrm>
            <a:custGeom>
              <a:avLst/>
              <a:gdLst>
                <a:gd name="T0" fmla="*/ 0 w 250"/>
                <a:gd name="T1" fmla="*/ 242 h 242"/>
                <a:gd name="T2" fmla="*/ 250 w 250"/>
                <a:gd name="T3" fmla="*/ 0 h 242"/>
              </a:gdLst>
              <a:ahLst/>
              <a:cxnLst>
                <a:cxn ang="0">
                  <a:pos x="T0" y="T1"/>
                </a:cxn>
                <a:cxn ang="0">
                  <a:pos x="T2" y="T3"/>
                </a:cxn>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4" name="Freeform 18">
              <a:extLst>
                <a:ext uri="{FF2B5EF4-FFF2-40B4-BE49-F238E27FC236}">
                  <a16:creationId xmlns:a16="http://schemas.microsoft.com/office/drawing/2014/main" id="{B9A3D83B-BD81-4C5E-9B0C-184D4F69DC3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84188" y="0"/>
              <a:ext cx="3421063" cy="6843713"/>
            </a:xfrm>
            <a:custGeom>
              <a:avLst/>
              <a:gdLst>
                <a:gd name="T0" fmla="*/ 720 w 720"/>
                <a:gd name="T1" fmla="*/ 0 h 1440"/>
                <a:gd name="T2" fmla="*/ 362 w 720"/>
                <a:gd name="T3" fmla="*/ 1440 h 1440"/>
              </a:gdLst>
              <a:ahLst/>
              <a:cxnLst>
                <a:cxn ang="0">
                  <a:pos x="T0" y="T1"/>
                </a:cxn>
                <a:cxn ang="0">
                  <a:pos x="T2" y="T3"/>
                </a:cxn>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5" name="Freeform 19">
              <a:extLst>
                <a:ext uri="{FF2B5EF4-FFF2-40B4-BE49-F238E27FC236}">
                  <a16:creationId xmlns:a16="http://schemas.microsoft.com/office/drawing/2014/main" id="{584852BD-4AC4-4097-9893-90DA27E9A43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87125" y="6049963"/>
              <a:ext cx="879475" cy="793750"/>
            </a:xfrm>
            <a:custGeom>
              <a:avLst/>
              <a:gdLst>
                <a:gd name="T0" fmla="*/ 0 w 185"/>
                <a:gd name="T1" fmla="*/ 167 h 167"/>
                <a:gd name="T2" fmla="*/ 185 w 185"/>
                <a:gd name="T3" fmla="*/ 0 h 167"/>
              </a:gdLst>
              <a:ahLst/>
              <a:cxnLst>
                <a:cxn ang="0">
                  <a:pos x="T0" y="T1"/>
                </a:cxn>
                <a:cxn ang="0">
                  <a:pos x="T2" y="T3"/>
                </a:cxn>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6" name="Freeform 20">
              <a:extLst>
                <a:ext uri="{FF2B5EF4-FFF2-40B4-BE49-F238E27FC236}">
                  <a16:creationId xmlns:a16="http://schemas.microsoft.com/office/drawing/2014/main" id="{041892F7-47B0-46F4-AA1E-5A5C72E117E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8488" y="0"/>
              <a:ext cx="2717800" cy="6843713"/>
            </a:xfrm>
            <a:custGeom>
              <a:avLst/>
              <a:gdLst>
                <a:gd name="T0" fmla="*/ 572 w 572"/>
                <a:gd name="T1" fmla="*/ 0 h 1440"/>
                <a:gd name="T2" fmla="*/ 164 w 572"/>
                <a:gd name="T3" fmla="*/ 1440 h 1440"/>
              </a:gdLst>
              <a:ahLst/>
              <a:cxnLst>
                <a:cxn ang="0">
                  <a:pos x="T0" y="T1"/>
                </a:cxn>
                <a:cxn ang="0">
                  <a:pos x="T2" y="T3"/>
                </a:cxn>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7" name="Freeform 21">
              <a:extLst>
                <a:ext uri="{FF2B5EF4-FFF2-40B4-BE49-F238E27FC236}">
                  <a16:creationId xmlns:a16="http://schemas.microsoft.com/office/drawing/2014/main" id="{E4A66DEC-BCF4-4981-9B8B-521088659BD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261938" y="0"/>
              <a:ext cx="2944813" cy="6843713"/>
            </a:xfrm>
            <a:custGeom>
              <a:avLst/>
              <a:gdLst>
                <a:gd name="T0" fmla="*/ 620 w 620"/>
                <a:gd name="T1" fmla="*/ 0 h 1440"/>
                <a:gd name="T2" fmla="*/ 186 w 620"/>
                <a:gd name="T3" fmla="*/ 1440 h 1440"/>
              </a:gdLst>
              <a:ahLst/>
              <a:cxnLst>
                <a:cxn ang="0">
                  <a:pos x="T0" y="T1"/>
                </a:cxn>
                <a:cxn ang="0">
                  <a:pos x="T2" y="T3"/>
                </a:cxn>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8" name="Freeform 22">
              <a:extLst>
                <a:ext uri="{FF2B5EF4-FFF2-40B4-BE49-F238E27FC236}">
                  <a16:creationId xmlns:a16="http://schemas.microsoft.com/office/drawing/2014/main" id="{BFC40416-7417-4C2A-995F-7DF8727A851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17513" y="0"/>
              <a:ext cx="2403475" cy="6843713"/>
            </a:xfrm>
            <a:custGeom>
              <a:avLst/>
              <a:gdLst>
                <a:gd name="T0" fmla="*/ 506 w 506"/>
                <a:gd name="T1" fmla="*/ 0 h 1440"/>
                <a:gd name="T2" fmla="*/ 171 w 506"/>
                <a:gd name="T3" fmla="*/ 1440 h 1440"/>
              </a:gdLst>
              <a:ahLst/>
              <a:cxnLst>
                <a:cxn ang="0">
                  <a:pos x="T0" y="T1"/>
                </a:cxn>
                <a:cxn ang="0">
                  <a:pos x="T2" y="T3"/>
                </a:cxn>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9" name="Freeform 23">
              <a:extLst>
                <a:ext uri="{FF2B5EF4-FFF2-40B4-BE49-F238E27FC236}">
                  <a16:creationId xmlns:a16="http://schemas.microsoft.com/office/drawing/2014/main" id="{839E7576-D996-493D-AEAA-90B19F55C33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288" y="9525"/>
              <a:ext cx="1771650" cy="3198813"/>
            </a:xfrm>
            <a:custGeom>
              <a:avLst/>
              <a:gdLst>
                <a:gd name="T0" fmla="*/ 373 w 373"/>
                <a:gd name="T1" fmla="*/ 0 h 673"/>
                <a:gd name="T2" fmla="*/ 0 w 373"/>
                <a:gd name="T3" fmla="*/ 673 h 673"/>
              </a:gdLst>
              <a:ahLst/>
              <a:cxnLst>
                <a:cxn ang="0">
                  <a:pos x="T0" y="T1"/>
                </a:cxn>
                <a:cxn ang="0">
                  <a:pos x="T2" y="T3"/>
                </a:cxn>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0" name="Freeform 24">
              <a:extLst>
                <a:ext uri="{FF2B5EF4-FFF2-40B4-BE49-F238E27FC236}">
                  <a16:creationId xmlns:a16="http://schemas.microsoft.com/office/drawing/2014/main" id="{01FA674D-8D31-4BD6-A449-90703DF25B9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63" y="6016625"/>
              <a:ext cx="214313" cy="827088"/>
            </a:xfrm>
            <a:custGeom>
              <a:avLst/>
              <a:gdLst>
                <a:gd name="T0" fmla="*/ 0 w 45"/>
                <a:gd name="T1" fmla="*/ 0 h 174"/>
                <a:gd name="T2" fmla="*/ 45 w 45"/>
                <a:gd name="T3" fmla="*/ 174 h 174"/>
              </a:gdLst>
              <a:ahLst/>
              <a:cxnLst>
                <a:cxn ang="0">
                  <a:pos x="T0" y="T1"/>
                </a:cxn>
                <a:cxn ang="0">
                  <a:pos x="T2" y="T3"/>
                </a:cxn>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1" name="Freeform 25">
              <a:extLst>
                <a:ext uri="{FF2B5EF4-FFF2-40B4-BE49-F238E27FC236}">
                  <a16:creationId xmlns:a16="http://schemas.microsoft.com/office/drawing/2014/main" id="{39ED1D8E-3ED9-4EAE-B7EF-665AB41833E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288" y="0"/>
              <a:ext cx="1562100" cy="2228850"/>
            </a:xfrm>
            <a:custGeom>
              <a:avLst/>
              <a:gdLst>
                <a:gd name="T0" fmla="*/ 329 w 329"/>
                <a:gd name="T1" fmla="*/ 0 h 469"/>
                <a:gd name="T2" fmla="*/ 0 w 329"/>
                <a:gd name="T3" fmla="*/ 469 h 469"/>
              </a:gdLst>
              <a:ahLst/>
              <a:cxnLst>
                <a:cxn ang="0">
                  <a:pos x="T0" y="T1"/>
                </a:cxn>
                <a:cxn ang="0">
                  <a:pos x="T2" y="T3"/>
                </a:cxn>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9138404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4" name="Rectangle 13">
            <a:extLst>
              <a:ext uri="{FF2B5EF4-FFF2-40B4-BE49-F238E27FC236}">
                <a16:creationId xmlns:a16="http://schemas.microsoft.com/office/drawing/2014/main" id="{D2B783EE-0239-4717-BBEA-8C9EAC61C8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127AAF4-EEFA-43DD-93F0-66BA3B07035C}"/>
              </a:ext>
            </a:extLst>
          </p:cNvPr>
          <p:cNvSpPr>
            <a:spLocks noGrp="1"/>
          </p:cNvSpPr>
          <p:nvPr>
            <p:ph type="title"/>
          </p:nvPr>
        </p:nvSpPr>
        <p:spPr>
          <a:xfrm>
            <a:off x="838201" y="345810"/>
            <a:ext cx="5120561" cy="1325563"/>
          </a:xfrm>
        </p:spPr>
        <p:txBody>
          <a:bodyPr>
            <a:normAutofit/>
          </a:bodyPr>
          <a:lstStyle/>
          <a:p>
            <a:r>
              <a:rPr lang="en-US" dirty="0">
                <a:latin typeface="+mn-lt"/>
              </a:rPr>
              <a:t>Robot Description</a:t>
            </a:r>
          </a:p>
        </p:txBody>
      </p:sp>
      <p:sp>
        <p:nvSpPr>
          <p:cNvPr id="3" name="Content Placeholder 2">
            <a:extLst>
              <a:ext uri="{FF2B5EF4-FFF2-40B4-BE49-F238E27FC236}">
                <a16:creationId xmlns:a16="http://schemas.microsoft.com/office/drawing/2014/main" id="{74D8ECDB-822F-4854-851C-ECF6C0939D5F}"/>
              </a:ext>
            </a:extLst>
          </p:cNvPr>
          <p:cNvSpPr>
            <a:spLocks noGrp="1"/>
          </p:cNvSpPr>
          <p:nvPr>
            <p:ph idx="1"/>
          </p:nvPr>
        </p:nvSpPr>
        <p:spPr>
          <a:xfrm>
            <a:off x="838201" y="1825625"/>
            <a:ext cx="5092194" cy="3220508"/>
          </a:xfrm>
          <a:solidFill>
            <a:schemeClr val="bg2">
              <a:lumMod val="90000"/>
            </a:schemeClr>
          </a:solidFill>
        </p:spPr>
        <p:txBody>
          <a:bodyPr>
            <a:normAutofit/>
          </a:bodyPr>
          <a:lstStyle/>
          <a:p>
            <a:pPr algn="just"/>
            <a:r>
              <a:rPr lang="en-US" dirty="0"/>
              <a:t>Robot is a car.</a:t>
            </a:r>
          </a:p>
          <a:p>
            <a:pPr algn="just"/>
            <a:r>
              <a:rPr lang="en-US" dirty="0"/>
              <a:t>Fronts wheels control the turning direction.</a:t>
            </a:r>
          </a:p>
          <a:p>
            <a:pPr algn="just"/>
            <a:r>
              <a:rPr lang="en-US" dirty="0"/>
              <a:t>Rear two wheel deliver power to move forward or backward.</a:t>
            </a:r>
          </a:p>
          <a:p>
            <a:pPr algn="just"/>
            <a:r>
              <a:rPr lang="en-US" dirty="0"/>
              <a:t>It has 5 distance sensors, mounted in front.</a:t>
            </a:r>
          </a:p>
          <a:p>
            <a:endParaRPr lang="en-US" dirty="0"/>
          </a:p>
        </p:txBody>
      </p:sp>
      <p:sp>
        <p:nvSpPr>
          <p:cNvPr id="25" name="Oval 15" hidden="1">
            <a:extLst>
              <a:ext uri="{FF2B5EF4-FFF2-40B4-BE49-F238E27FC236}">
                <a16:creationId xmlns:a16="http://schemas.microsoft.com/office/drawing/2014/main" id="{A7B99495-F43F-4D80-A44F-2CB4764EB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20569" y="1364732"/>
            <a:ext cx="947488" cy="92178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9" name="Picture 8" descr="A close up of a device&#10;&#10;Description automatically generated">
            <a:extLst>
              <a:ext uri="{FF2B5EF4-FFF2-40B4-BE49-F238E27FC236}">
                <a16:creationId xmlns:a16="http://schemas.microsoft.com/office/drawing/2014/main" id="{6CCCB63D-0AEC-4244-97AC-1424C54E41D7}"/>
              </a:ext>
            </a:extLst>
          </p:cNvPr>
          <p:cNvPicPr>
            <a:picLocks noChangeAspect="1"/>
          </p:cNvPicPr>
          <p:nvPr/>
        </p:nvPicPr>
        <p:blipFill rotWithShape="1">
          <a:blip r:embed="rId3">
            <a:extLst>
              <a:ext uri="{28A0092B-C50C-407E-A947-70E740481C1C}">
                <a14:useLocalDpi xmlns:a14="http://schemas.microsoft.com/office/drawing/2010/main" val="0"/>
              </a:ext>
            </a:extLst>
          </a:blip>
          <a:srcRect l="-1" t="12817" r="-3" b="26296"/>
          <a:stretch/>
        </p:blipFill>
        <p:spPr>
          <a:xfrm>
            <a:off x="7901259" y="2727729"/>
            <a:ext cx="4290741" cy="4130271"/>
          </a:xfrm>
          <a:custGeom>
            <a:avLst/>
            <a:gdLst/>
            <a:ahLst/>
            <a:cxnLst/>
            <a:rect l="l" t="t" r="r" b="b"/>
            <a:pathLst>
              <a:path w="4290741" h="4130271">
                <a:moveTo>
                  <a:pt x="2503809" y="0"/>
                </a:moveTo>
                <a:cubicBezTo>
                  <a:pt x="3157405" y="0"/>
                  <a:pt x="3752509" y="250434"/>
                  <a:pt x="4198398" y="660580"/>
                </a:cubicBezTo>
                <a:lnTo>
                  <a:pt x="4290741" y="751286"/>
                </a:lnTo>
                <a:lnTo>
                  <a:pt x="4290741" y="4130271"/>
                </a:lnTo>
                <a:lnTo>
                  <a:pt x="604508" y="4130271"/>
                </a:lnTo>
                <a:lnTo>
                  <a:pt x="461940" y="3953232"/>
                </a:lnTo>
                <a:cubicBezTo>
                  <a:pt x="171051" y="3544183"/>
                  <a:pt x="0" y="3043971"/>
                  <a:pt x="0" y="2503809"/>
                </a:cubicBezTo>
                <a:cubicBezTo>
                  <a:pt x="0" y="1120992"/>
                  <a:pt x="1120992" y="0"/>
                  <a:pt x="2503809" y="0"/>
                </a:cubicBezTo>
                <a:close/>
              </a:path>
            </a:pathLst>
          </a:custGeom>
        </p:spPr>
      </p:pic>
      <p:sp>
        <p:nvSpPr>
          <p:cNvPr id="26" name="Arc 17" hidden="1">
            <a:extLst>
              <a:ext uri="{FF2B5EF4-FFF2-40B4-BE49-F238E27FC236}">
                <a16:creationId xmlns:a16="http://schemas.microsoft.com/office/drawing/2014/main" id="{70BEB1E7-2F88-40BC-B73D-42E5B6F80B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4759070" flipV="1">
            <a:off x="6034138" y="-673140"/>
            <a:ext cx="4021193" cy="4021193"/>
          </a:xfrm>
          <a:prstGeom prst="arc">
            <a:avLst>
              <a:gd name="adj1" fmla="val 16200000"/>
              <a:gd name="adj2" fmla="val 20093138"/>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pic>
        <p:nvPicPr>
          <p:cNvPr id="7" name="Picture 6" descr="A close up of a red car&#10;&#10;Description automatically generated">
            <a:extLst>
              <a:ext uri="{FF2B5EF4-FFF2-40B4-BE49-F238E27FC236}">
                <a16:creationId xmlns:a16="http://schemas.microsoft.com/office/drawing/2014/main" id="{259D2C60-4F3B-479A-BF66-772F95292CFF}"/>
              </a:ext>
            </a:extLst>
          </p:cNvPr>
          <p:cNvPicPr>
            <a:picLocks noChangeAspect="1"/>
          </p:cNvPicPr>
          <p:nvPr/>
        </p:nvPicPr>
        <p:blipFill rotWithShape="1">
          <a:blip r:embed="rId4">
            <a:extLst>
              <a:ext uri="{28A0092B-C50C-407E-A947-70E740481C1C}">
                <a14:useLocalDpi xmlns:a14="http://schemas.microsoft.com/office/drawing/2010/main" val="0"/>
              </a:ext>
            </a:extLst>
          </a:blip>
          <a:srcRect l="24962" r="15075" b="2"/>
          <a:stretch/>
        </p:blipFill>
        <p:spPr>
          <a:xfrm>
            <a:off x="6261607" y="1"/>
            <a:ext cx="3519312" cy="3007909"/>
          </a:xfrm>
          <a:custGeom>
            <a:avLst/>
            <a:gdLst/>
            <a:ahLst/>
            <a:cxnLst/>
            <a:rect l="l" t="t" r="r" b="b"/>
            <a:pathLst>
              <a:path w="3519312" h="3007909">
                <a:moveTo>
                  <a:pt x="519780" y="0"/>
                </a:moveTo>
                <a:lnTo>
                  <a:pt x="2999532" y="0"/>
                </a:lnTo>
                <a:lnTo>
                  <a:pt x="3003921" y="3989"/>
                </a:lnTo>
                <a:cubicBezTo>
                  <a:pt x="3322356" y="322424"/>
                  <a:pt x="3519312" y="762338"/>
                  <a:pt x="3519312" y="1248253"/>
                </a:cubicBezTo>
                <a:cubicBezTo>
                  <a:pt x="3519312" y="2220084"/>
                  <a:pt x="2731487" y="3007909"/>
                  <a:pt x="1759656" y="3007909"/>
                </a:cubicBezTo>
                <a:cubicBezTo>
                  <a:pt x="787826" y="3007909"/>
                  <a:pt x="0" y="2220084"/>
                  <a:pt x="0" y="1248253"/>
                </a:cubicBezTo>
                <a:cubicBezTo>
                  <a:pt x="0" y="762338"/>
                  <a:pt x="196957" y="322424"/>
                  <a:pt x="515392" y="3989"/>
                </a:cubicBezTo>
                <a:close/>
              </a:path>
            </a:pathLst>
          </a:custGeom>
        </p:spPr>
      </p:pic>
      <p:cxnSp>
        <p:nvCxnSpPr>
          <p:cNvPr id="5" name="Straight Connector 4">
            <a:extLst>
              <a:ext uri="{FF2B5EF4-FFF2-40B4-BE49-F238E27FC236}">
                <a16:creationId xmlns:a16="http://schemas.microsoft.com/office/drawing/2014/main" id="{878FED80-47BF-4374-8C9E-B8C87E9630B4}"/>
              </a:ext>
            </a:extLst>
          </p:cNvPr>
          <p:cNvCxnSpPr/>
          <p:nvPr/>
        </p:nvCxnSpPr>
        <p:spPr>
          <a:xfrm>
            <a:off x="949911" y="1509203"/>
            <a:ext cx="4012706" cy="0"/>
          </a:xfrm>
          <a:prstGeom prst="line">
            <a:avLst/>
          </a:prstGeom>
        </p:spPr>
        <p:style>
          <a:lnRef idx="1">
            <a:schemeClr val="dk1"/>
          </a:lnRef>
          <a:fillRef idx="0">
            <a:schemeClr val="dk1"/>
          </a:fillRef>
          <a:effectRef idx="0">
            <a:schemeClr val="dk1"/>
          </a:effectRef>
          <a:fontRef idx="minor">
            <a:schemeClr val="tx1"/>
          </a:fontRef>
        </p:style>
      </p:cxnSp>
      <p:grpSp>
        <p:nvGrpSpPr>
          <p:cNvPr id="10" name="Group 9">
            <a:extLst>
              <a:ext uri="{FF2B5EF4-FFF2-40B4-BE49-F238E27FC236}">
                <a16:creationId xmlns:a16="http://schemas.microsoft.com/office/drawing/2014/main" id="{889E43A1-6557-49D8-A14D-2CEF4B056BA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0"/>
            <a:ext cx="12584114" cy="6853238"/>
            <a:chOff x="-417513" y="0"/>
            <a:chExt cx="12584114" cy="6853238"/>
          </a:xfrm>
        </p:grpSpPr>
        <p:sp>
          <p:nvSpPr>
            <p:cNvPr id="11" name="Freeform 5">
              <a:extLst>
                <a:ext uri="{FF2B5EF4-FFF2-40B4-BE49-F238E27FC236}">
                  <a16:creationId xmlns:a16="http://schemas.microsoft.com/office/drawing/2014/main" id="{1D9F00A4-1C22-434D-84EA-0B9E2C5B32F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306513" y="0"/>
              <a:ext cx="3862388" cy="6843713"/>
            </a:xfrm>
            <a:custGeom>
              <a:avLst/>
              <a:gdLst>
                <a:gd name="T0" fmla="*/ 813 w 813"/>
                <a:gd name="T1" fmla="*/ 0 h 1440"/>
                <a:gd name="T2" fmla="*/ 435 w 813"/>
                <a:gd name="T3" fmla="*/ 1440 h 1440"/>
              </a:gdLst>
              <a:ahLst/>
              <a:cxnLst>
                <a:cxn ang="0">
                  <a:pos x="T0" y="T1"/>
                </a:cxn>
                <a:cxn ang="0">
                  <a:pos x="T2" y="T3"/>
                </a:cxn>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Freeform 6">
              <a:extLst>
                <a:ext uri="{FF2B5EF4-FFF2-40B4-BE49-F238E27FC236}">
                  <a16:creationId xmlns:a16="http://schemas.microsoft.com/office/drawing/2014/main" id="{03505BE0-792F-496E-BF93-2BEE40DDB90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26725" y="9525"/>
              <a:ext cx="1539875" cy="555625"/>
            </a:xfrm>
            <a:custGeom>
              <a:avLst/>
              <a:gdLst>
                <a:gd name="T0" fmla="*/ 324 w 324"/>
                <a:gd name="T1" fmla="*/ 117 h 117"/>
                <a:gd name="T2" fmla="*/ 0 w 324"/>
                <a:gd name="T3" fmla="*/ 0 h 117"/>
              </a:gdLst>
              <a:ahLst/>
              <a:cxnLst>
                <a:cxn ang="0">
                  <a:pos x="T0" y="T1"/>
                </a:cxn>
                <a:cxn ang="0">
                  <a:pos x="T2" y="T3"/>
                </a:cxn>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Freeform 7" hidden="1">
              <a:extLst>
                <a:ext uri="{FF2B5EF4-FFF2-40B4-BE49-F238E27FC236}">
                  <a16:creationId xmlns:a16="http://schemas.microsoft.com/office/drawing/2014/main" id="{53293C04-974C-4939-B563-FE93FCD8EF7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247313" y="5013325"/>
              <a:ext cx="1919288" cy="1830388"/>
            </a:xfrm>
            <a:custGeom>
              <a:avLst/>
              <a:gdLst>
                <a:gd name="T0" fmla="*/ 0 w 404"/>
                <a:gd name="T1" fmla="*/ 385 h 385"/>
                <a:gd name="T2" fmla="*/ 404 w 404"/>
                <a:gd name="T3" fmla="*/ 0 h 385"/>
              </a:gdLst>
              <a:ahLst/>
              <a:cxnLst>
                <a:cxn ang="0">
                  <a:pos x="T0" y="T1"/>
                </a:cxn>
                <a:cxn ang="0">
                  <a:pos x="T2" y="T3"/>
                </a:cxn>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Freeform 8">
              <a:extLst>
                <a:ext uri="{FF2B5EF4-FFF2-40B4-BE49-F238E27FC236}">
                  <a16:creationId xmlns:a16="http://schemas.microsoft.com/office/drawing/2014/main" id="{51AF9715-A17C-49F4-AC0A-4D8EFE27800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0775" y="0"/>
              <a:ext cx="3676650" cy="6843713"/>
            </a:xfrm>
            <a:custGeom>
              <a:avLst/>
              <a:gdLst>
                <a:gd name="T0" fmla="*/ 774 w 774"/>
                <a:gd name="T1" fmla="*/ 0 h 1440"/>
                <a:gd name="T2" fmla="*/ 411 w 774"/>
                <a:gd name="T3" fmla="*/ 1440 h 1440"/>
              </a:gdLst>
              <a:ahLst/>
              <a:cxnLst>
                <a:cxn ang="0">
                  <a:pos x="T0" y="T1"/>
                </a:cxn>
                <a:cxn ang="0">
                  <a:pos x="T2" y="T3"/>
                </a:cxn>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Freeform 9">
              <a:extLst>
                <a:ext uri="{FF2B5EF4-FFF2-40B4-BE49-F238E27FC236}">
                  <a16:creationId xmlns:a16="http://schemas.microsoft.com/office/drawing/2014/main" id="{D485BDA5-E77F-43A1-B538-F8D6FB283A2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02988" y="9525"/>
              <a:ext cx="963613" cy="366713"/>
            </a:xfrm>
            <a:custGeom>
              <a:avLst/>
              <a:gdLst>
                <a:gd name="T0" fmla="*/ 203 w 203"/>
                <a:gd name="T1" fmla="*/ 77 h 77"/>
                <a:gd name="T2" fmla="*/ 0 w 203"/>
                <a:gd name="T3" fmla="*/ 0 h 77"/>
              </a:gdLst>
              <a:ahLst/>
              <a:cxnLst>
                <a:cxn ang="0">
                  <a:pos x="T0" y="T1"/>
                </a:cxn>
                <a:cxn ang="0">
                  <a:pos x="T2" y="T3"/>
                </a:cxn>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Freeform 10" hidden="1">
              <a:extLst>
                <a:ext uri="{FF2B5EF4-FFF2-40B4-BE49-F238E27FC236}">
                  <a16:creationId xmlns:a16="http://schemas.microsoft.com/office/drawing/2014/main" id="{2CC4BF09-96FA-434F-A8D0-CA15C7EA397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494963" y="5275263"/>
              <a:ext cx="1666875" cy="1577975"/>
            </a:xfrm>
            <a:custGeom>
              <a:avLst/>
              <a:gdLst>
                <a:gd name="T0" fmla="*/ 0 w 351"/>
                <a:gd name="T1" fmla="*/ 332 h 332"/>
                <a:gd name="T2" fmla="*/ 351 w 351"/>
                <a:gd name="T3" fmla="*/ 0 h 332"/>
              </a:gdLst>
              <a:ahLst/>
              <a:cxnLst>
                <a:cxn ang="0">
                  <a:pos x="T0" y="T1"/>
                </a:cxn>
                <a:cxn ang="0">
                  <a:pos x="T2" y="T3"/>
                </a:cxn>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Freeform 11">
              <a:extLst>
                <a:ext uri="{FF2B5EF4-FFF2-40B4-BE49-F238E27FC236}">
                  <a16:creationId xmlns:a16="http://schemas.microsoft.com/office/drawing/2014/main" id="{4CBF26E8-56C4-46D3-B7BE-D426AA1D721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01713" y="0"/>
              <a:ext cx="3621088" cy="6843713"/>
            </a:xfrm>
            <a:custGeom>
              <a:avLst/>
              <a:gdLst>
                <a:gd name="T0" fmla="*/ 762 w 762"/>
                <a:gd name="T1" fmla="*/ 0 h 1440"/>
                <a:gd name="T2" fmla="*/ 403 w 762"/>
                <a:gd name="T3" fmla="*/ 1440 h 1440"/>
              </a:gdLst>
              <a:ahLst/>
              <a:cxnLst>
                <a:cxn ang="0">
                  <a:pos x="T0" y="T1"/>
                </a:cxn>
                <a:cxn ang="0">
                  <a:pos x="T2" y="T3"/>
                </a:cxn>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Freeform 12">
              <a:extLst>
                <a:ext uri="{FF2B5EF4-FFF2-40B4-BE49-F238E27FC236}">
                  <a16:creationId xmlns:a16="http://schemas.microsoft.com/office/drawing/2014/main" id="{D716152A-B495-4A2B-9EA3-B24C2587703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501438" y="9525"/>
              <a:ext cx="665163" cy="257175"/>
            </a:xfrm>
            <a:custGeom>
              <a:avLst/>
              <a:gdLst>
                <a:gd name="T0" fmla="*/ 140 w 140"/>
                <a:gd name="T1" fmla="*/ 54 h 54"/>
                <a:gd name="T2" fmla="*/ 0 w 140"/>
                <a:gd name="T3" fmla="*/ 0 h 54"/>
              </a:gdLst>
              <a:ahLst/>
              <a:cxnLst>
                <a:cxn ang="0">
                  <a:pos x="T0" y="T1"/>
                </a:cxn>
                <a:cxn ang="0">
                  <a:pos x="T2" y="T3"/>
                </a:cxn>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Freeform 13" hidden="1">
              <a:extLst>
                <a:ext uri="{FF2B5EF4-FFF2-40B4-BE49-F238E27FC236}">
                  <a16:creationId xmlns:a16="http://schemas.microsoft.com/office/drawing/2014/main" id="{3FD860E1-B792-4595-B2D0-2C9AE60A2FF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41013" y="5408613"/>
              <a:ext cx="1525588" cy="1435100"/>
            </a:xfrm>
            <a:custGeom>
              <a:avLst/>
              <a:gdLst>
                <a:gd name="T0" fmla="*/ 0 w 321"/>
                <a:gd name="T1" fmla="*/ 302 h 302"/>
                <a:gd name="T2" fmla="*/ 321 w 321"/>
                <a:gd name="T3" fmla="*/ 0 h 302"/>
              </a:gdLst>
              <a:ahLst/>
              <a:cxnLst>
                <a:cxn ang="0">
                  <a:pos x="T0" y="T1"/>
                </a:cxn>
                <a:cxn ang="0">
                  <a:pos x="T2" y="T3"/>
                </a:cxn>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 name="Freeform 14">
              <a:extLst>
                <a:ext uri="{FF2B5EF4-FFF2-40B4-BE49-F238E27FC236}">
                  <a16:creationId xmlns:a16="http://schemas.microsoft.com/office/drawing/2014/main" id="{9B309A56-AECB-46A2-90CD-0B48A8E0ECF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01713" y="0"/>
              <a:ext cx="3244850" cy="6843713"/>
            </a:xfrm>
            <a:custGeom>
              <a:avLst/>
              <a:gdLst>
                <a:gd name="T0" fmla="*/ 683 w 683"/>
                <a:gd name="T1" fmla="*/ 0 h 1440"/>
                <a:gd name="T2" fmla="*/ 355 w 683"/>
                <a:gd name="T3" fmla="*/ 1440 h 1440"/>
              </a:gdLst>
              <a:ahLst/>
              <a:cxnLst>
                <a:cxn ang="0">
                  <a:pos x="T0" y="T1"/>
                </a:cxn>
                <a:cxn ang="0">
                  <a:pos x="T2" y="T3"/>
                </a:cxn>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 name="Freeform 15" hidden="1">
              <a:extLst>
                <a:ext uri="{FF2B5EF4-FFF2-40B4-BE49-F238E27FC236}">
                  <a16:creationId xmlns:a16="http://schemas.microsoft.com/office/drawing/2014/main" id="{7559B00C-3FDC-41C7-AD7E-901F4857B4B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802938" y="5518150"/>
              <a:ext cx="1363663" cy="1325563"/>
            </a:xfrm>
            <a:custGeom>
              <a:avLst/>
              <a:gdLst>
                <a:gd name="T0" fmla="*/ 0 w 287"/>
                <a:gd name="T1" fmla="*/ 279 h 279"/>
                <a:gd name="T2" fmla="*/ 287 w 287"/>
                <a:gd name="T3" fmla="*/ 0 h 279"/>
              </a:gdLst>
              <a:ahLst/>
              <a:cxnLst>
                <a:cxn ang="0">
                  <a:pos x="T0" y="T1"/>
                </a:cxn>
                <a:cxn ang="0">
                  <a:pos x="T2" y="T3"/>
                </a:cxn>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 name="Freeform 16">
              <a:extLst>
                <a:ext uri="{FF2B5EF4-FFF2-40B4-BE49-F238E27FC236}">
                  <a16:creationId xmlns:a16="http://schemas.microsoft.com/office/drawing/2014/main" id="{EC34CFB1-4591-4086-BB09-DF163AD95D4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89000" y="0"/>
              <a:ext cx="3230563" cy="6843713"/>
            </a:xfrm>
            <a:custGeom>
              <a:avLst/>
              <a:gdLst>
                <a:gd name="T0" fmla="*/ 680 w 680"/>
                <a:gd name="T1" fmla="*/ 0 h 1440"/>
                <a:gd name="T2" fmla="*/ 337 w 680"/>
                <a:gd name="T3" fmla="*/ 1440 h 1440"/>
              </a:gdLst>
              <a:ahLst/>
              <a:cxnLst>
                <a:cxn ang="0">
                  <a:pos x="T0" y="T1"/>
                </a:cxn>
                <a:cxn ang="0">
                  <a:pos x="T2" y="T3"/>
                </a:cxn>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3" name="Freeform 17" hidden="1">
              <a:extLst>
                <a:ext uri="{FF2B5EF4-FFF2-40B4-BE49-F238E27FC236}">
                  <a16:creationId xmlns:a16="http://schemas.microsoft.com/office/drawing/2014/main" id="{F3C732B1-81E7-4879-9CB7-77DC5F5C5FA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979150" y="5694363"/>
              <a:ext cx="1187450" cy="1149350"/>
            </a:xfrm>
            <a:custGeom>
              <a:avLst/>
              <a:gdLst>
                <a:gd name="T0" fmla="*/ 0 w 250"/>
                <a:gd name="T1" fmla="*/ 242 h 242"/>
                <a:gd name="T2" fmla="*/ 250 w 250"/>
                <a:gd name="T3" fmla="*/ 0 h 242"/>
              </a:gdLst>
              <a:ahLst/>
              <a:cxnLst>
                <a:cxn ang="0">
                  <a:pos x="T0" y="T1"/>
                </a:cxn>
                <a:cxn ang="0">
                  <a:pos x="T2" y="T3"/>
                </a:cxn>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7" name="Freeform 18">
              <a:extLst>
                <a:ext uri="{FF2B5EF4-FFF2-40B4-BE49-F238E27FC236}">
                  <a16:creationId xmlns:a16="http://schemas.microsoft.com/office/drawing/2014/main" id="{04F5C988-ED1D-4B4E-B2C0-ED4C3D27A1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84188" y="0"/>
              <a:ext cx="3421063" cy="6843713"/>
            </a:xfrm>
            <a:custGeom>
              <a:avLst/>
              <a:gdLst>
                <a:gd name="T0" fmla="*/ 720 w 720"/>
                <a:gd name="T1" fmla="*/ 0 h 1440"/>
                <a:gd name="T2" fmla="*/ 362 w 720"/>
                <a:gd name="T3" fmla="*/ 1440 h 1440"/>
              </a:gdLst>
              <a:ahLst/>
              <a:cxnLst>
                <a:cxn ang="0">
                  <a:pos x="T0" y="T1"/>
                </a:cxn>
                <a:cxn ang="0">
                  <a:pos x="T2" y="T3"/>
                </a:cxn>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8" name="Freeform 19" hidden="1">
              <a:extLst>
                <a:ext uri="{FF2B5EF4-FFF2-40B4-BE49-F238E27FC236}">
                  <a16:creationId xmlns:a16="http://schemas.microsoft.com/office/drawing/2014/main" id="{695847DF-2BC6-4087-8369-C15FBE14405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87125" y="6049963"/>
              <a:ext cx="879475" cy="793750"/>
            </a:xfrm>
            <a:custGeom>
              <a:avLst/>
              <a:gdLst>
                <a:gd name="T0" fmla="*/ 0 w 185"/>
                <a:gd name="T1" fmla="*/ 167 h 167"/>
                <a:gd name="T2" fmla="*/ 185 w 185"/>
                <a:gd name="T3" fmla="*/ 0 h 167"/>
              </a:gdLst>
              <a:ahLst/>
              <a:cxnLst>
                <a:cxn ang="0">
                  <a:pos x="T0" y="T1"/>
                </a:cxn>
                <a:cxn ang="0">
                  <a:pos x="T2" y="T3"/>
                </a:cxn>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9" name="Freeform 20">
              <a:extLst>
                <a:ext uri="{FF2B5EF4-FFF2-40B4-BE49-F238E27FC236}">
                  <a16:creationId xmlns:a16="http://schemas.microsoft.com/office/drawing/2014/main" id="{E5BE6B68-FF3A-46F1-8D20-1470BE0F74D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8488" y="0"/>
              <a:ext cx="2717800" cy="6843713"/>
            </a:xfrm>
            <a:custGeom>
              <a:avLst/>
              <a:gdLst>
                <a:gd name="T0" fmla="*/ 572 w 572"/>
                <a:gd name="T1" fmla="*/ 0 h 1440"/>
                <a:gd name="T2" fmla="*/ 164 w 572"/>
                <a:gd name="T3" fmla="*/ 1440 h 1440"/>
              </a:gdLst>
              <a:ahLst/>
              <a:cxnLst>
                <a:cxn ang="0">
                  <a:pos x="T0" y="T1"/>
                </a:cxn>
                <a:cxn ang="0">
                  <a:pos x="T2" y="T3"/>
                </a:cxn>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0" name="Freeform 21">
              <a:extLst>
                <a:ext uri="{FF2B5EF4-FFF2-40B4-BE49-F238E27FC236}">
                  <a16:creationId xmlns:a16="http://schemas.microsoft.com/office/drawing/2014/main" id="{4F1377BC-94F3-45A8-A90C-C98F8F9741D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261938" y="0"/>
              <a:ext cx="2944813" cy="6843713"/>
            </a:xfrm>
            <a:custGeom>
              <a:avLst/>
              <a:gdLst>
                <a:gd name="T0" fmla="*/ 620 w 620"/>
                <a:gd name="T1" fmla="*/ 0 h 1440"/>
                <a:gd name="T2" fmla="*/ 186 w 620"/>
                <a:gd name="T3" fmla="*/ 1440 h 1440"/>
              </a:gdLst>
              <a:ahLst/>
              <a:cxnLst>
                <a:cxn ang="0">
                  <a:pos x="T0" y="T1"/>
                </a:cxn>
                <a:cxn ang="0">
                  <a:pos x="T2" y="T3"/>
                </a:cxn>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1" name="Freeform 22">
              <a:extLst>
                <a:ext uri="{FF2B5EF4-FFF2-40B4-BE49-F238E27FC236}">
                  <a16:creationId xmlns:a16="http://schemas.microsoft.com/office/drawing/2014/main" id="{CDA4B5F3-EBAE-4FBD-A66E-ABF5B8E52E6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17513" y="0"/>
              <a:ext cx="2403475" cy="6843713"/>
            </a:xfrm>
            <a:custGeom>
              <a:avLst/>
              <a:gdLst>
                <a:gd name="T0" fmla="*/ 506 w 506"/>
                <a:gd name="T1" fmla="*/ 0 h 1440"/>
                <a:gd name="T2" fmla="*/ 171 w 506"/>
                <a:gd name="T3" fmla="*/ 1440 h 1440"/>
              </a:gdLst>
              <a:ahLst/>
              <a:cxnLst>
                <a:cxn ang="0">
                  <a:pos x="T0" y="T1"/>
                </a:cxn>
                <a:cxn ang="0">
                  <a:pos x="T2" y="T3"/>
                </a:cxn>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2" name="Freeform 23">
              <a:extLst>
                <a:ext uri="{FF2B5EF4-FFF2-40B4-BE49-F238E27FC236}">
                  <a16:creationId xmlns:a16="http://schemas.microsoft.com/office/drawing/2014/main" id="{9AB1456D-90CA-4AD1-8FF4-D81818557CF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288" y="9525"/>
              <a:ext cx="1771650" cy="3198813"/>
            </a:xfrm>
            <a:custGeom>
              <a:avLst/>
              <a:gdLst>
                <a:gd name="T0" fmla="*/ 373 w 373"/>
                <a:gd name="T1" fmla="*/ 0 h 673"/>
                <a:gd name="T2" fmla="*/ 0 w 373"/>
                <a:gd name="T3" fmla="*/ 673 h 673"/>
              </a:gdLst>
              <a:ahLst/>
              <a:cxnLst>
                <a:cxn ang="0">
                  <a:pos x="T0" y="T1"/>
                </a:cxn>
                <a:cxn ang="0">
                  <a:pos x="T2" y="T3"/>
                </a:cxn>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3" name="Freeform 24">
              <a:extLst>
                <a:ext uri="{FF2B5EF4-FFF2-40B4-BE49-F238E27FC236}">
                  <a16:creationId xmlns:a16="http://schemas.microsoft.com/office/drawing/2014/main" id="{ACC1EE68-64E6-4BC3-BF0F-C2A6CB4AC09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63" y="6016625"/>
              <a:ext cx="214313" cy="827088"/>
            </a:xfrm>
            <a:custGeom>
              <a:avLst/>
              <a:gdLst>
                <a:gd name="T0" fmla="*/ 0 w 45"/>
                <a:gd name="T1" fmla="*/ 0 h 174"/>
                <a:gd name="T2" fmla="*/ 45 w 45"/>
                <a:gd name="T3" fmla="*/ 174 h 174"/>
              </a:gdLst>
              <a:ahLst/>
              <a:cxnLst>
                <a:cxn ang="0">
                  <a:pos x="T0" y="T1"/>
                </a:cxn>
                <a:cxn ang="0">
                  <a:pos x="T2" y="T3"/>
                </a:cxn>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 name="Freeform 25">
              <a:extLst>
                <a:ext uri="{FF2B5EF4-FFF2-40B4-BE49-F238E27FC236}">
                  <a16:creationId xmlns:a16="http://schemas.microsoft.com/office/drawing/2014/main" id="{E7BFC345-1D4F-4BC9-884C-A3A1DE9ABB4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288" y="0"/>
              <a:ext cx="1562100" cy="2228850"/>
            </a:xfrm>
            <a:custGeom>
              <a:avLst/>
              <a:gdLst>
                <a:gd name="T0" fmla="*/ 329 w 329"/>
                <a:gd name="T1" fmla="*/ 0 h 469"/>
                <a:gd name="T2" fmla="*/ 0 w 329"/>
                <a:gd name="T3" fmla="*/ 469 h 469"/>
              </a:gdLst>
              <a:ahLst/>
              <a:cxnLst>
                <a:cxn ang="0">
                  <a:pos x="T0" y="T1"/>
                </a:cxn>
                <a:cxn ang="0">
                  <a:pos x="T2" y="T3"/>
                </a:cxn>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7658688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AB1FE6-E19F-4115-921D-A1ADD62329DD}"/>
              </a:ext>
            </a:extLst>
          </p:cNvPr>
          <p:cNvSpPr>
            <a:spLocks noGrp="1"/>
          </p:cNvSpPr>
          <p:nvPr>
            <p:ph type="title"/>
          </p:nvPr>
        </p:nvSpPr>
        <p:spPr>
          <a:xfrm>
            <a:off x="1136428" y="627564"/>
            <a:ext cx="7474172" cy="1325563"/>
          </a:xfrm>
        </p:spPr>
        <p:txBody>
          <a:bodyPr>
            <a:normAutofit/>
          </a:bodyPr>
          <a:lstStyle/>
          <a:p>
            <a:r>
              <a:rPr lang="en-US" dirty="0">
                <a:latin typeface="+mn-lt"/>
              </a:rPr>
              <a:t>Assumptions</a:t>
            </a:r>
          </a:p>
        </p:txBody>
      </p:sp>
      <p:sp>
        <p:nvSpPr>
          <p:cNvPr id="5" name="Content Placeholder 4">
            <a:extLst>
              <a:ext uri="{FF2B5EF4-FFF2-40B4-BE49-F238E27FC236}">
                <a16:creationId xmlns:a16="http://schemas.microsoft.com/office/drawing/2014/main" id="{7A1EFCC1-1EDD-4651-89B5-FF4263140AB8}"/>
              </a:ext>
            </a:extLst>
          </p:cNvPr>
          <p:cNvSpPr>
            <a:spLocks noGrp="1"/>
          </p:cNvSpPr>
          <p:nvPr>
            <p:ph idx="1"/>
          </p:nvPr>
        </p:nvSpPr>
        <p:spPr>
          <a:xfrm>
            <a:off x="1136428" y="2132318"/>
            <a:ext cx="6467867" cy="3450613"/>
          </a:xfrm>
          <a:solidFill>
            <a:schemeClr val="bg2">
              <a:lumMod val="90000"/>
            </a:schemeClr>
          </a:solidFill>
        </p:spPr>
        <p:txBody>
          <a:bodyPr anchor="ctr">
            <a:normAutofit/>
          </a:bodyPr>
          <a:lstStyle/>
          <a:p>
            <a:pPr algn="just"/>
            <a:r>
              <a:rPr lang="en-US" sz="2400" dirty="0"/>
              <a:t>Car cannot drift.</a:t>
            </a:r>
          </a:p>
          <a:p>
            <a:pPr algn="just"/>
            <a:r>
              <a:rPr lang="en-US" sz="2400" dirty="0"/>
              <a:t>There is no air or rolling resistance.</a:t>
            </a:r>
          </a:p>
          <a:p>
            <a:pPr algn="just"/>
            <a:r>
              <a:rPr lang="en-US" sz="2400" dirty="0"/>
              <a:t>Sensors have enough range, noise free output.</a:t>
            </a:r>
          </a:p>
          <a:p>
            <a:pPr algn="just"/>
            <a:r>
              <a:rPr lang="en-US" sz="2400" dirty="0"/>
              <a:t>Mapping between input value given and power delivered by robot wheels is linear.</a:t>
            </a:r>
          </a:p>
          <a:p>
            <a:pPr algn="just"/>
            <a:r>
              <a:rPr lang="en-US" sz="2400" dirty="0"/>
              <a:t>Mapping between input value given and turning of steering wheels is linear.</a:t>
            </a:r>
          </a:p>
        </p:txBody>
      </p:sp>
      <p:sp>
        <p:nvSpPr>
          <p:cNvPr id="12" name="Rectangle 11">
            <a:extLst>
              <a:ext uri="{FF2B5EF4-FFF2-40B4-BE49-F238E27FC236}">
                <a16:creationId xmlns:a16="http://schemas.microsoft.com/office/drawing/2014/main" id="{59A309A7-1751-4ABE-A3C1-EEC40366AD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88880" y="0"/>
            <a:ext cx="2103120" cy="6858000"/>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967D8EB6-EAE1-4F9C-B398-83321E2872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15400" y="2358913"/>
            <a:ext cx="2140172" cy="2140172"/>
          </a:xfrm>
          <a:prstGeom prst="ellipse">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pic>
        <p:nvPicPr>
          <p:cNvPr id="9" name="Graphic 8">
            <a:extLst>
              <a:ext uri="{FF2B5EF4-FFF2-40B4-BE49-F238E27FC236}">
                <a16:creationId xmlns:a16="http://schemas.microsoft.com/office/drawing/2014/main" id="{C4C56F95-6F7C-4304-84FA-2A22E2295D4F}"/>
              </a:ext>
            </a:extLst>
          </p:cNvPr>
          <p:cNvPicPr>
            <a:picLocks noChangeAspect="1"/>
          </p:cNvPicPr>
          <p:nvPr/>
        </p:nvPicPr>
        <p:blipFill rotWithShape="1">
          <a:blip r:embed="rId3">
            <a:extLst>
              <a:ext uri="{28A0092B-C50C-407E-A947-70E740481C1C}">
                <a14:useLocalDpi xmlns:a14="http://schemas.microsoft.com/office/drawing/2010/main" val="0"/>
              </a:ext>
            </a:extLst>
          </a:blip>
          <a:srcRect l="1257" t="31003" b="23058"/>
          <a:stretch/>
        </p:blipFill>
        <p:spPr>
          <a:xfrm>
            <a:off x="9082576" y="3000374"/>
            <a:ext cx="1842599" cy="857251"/>
          </a:xfrm>
          <a:prstGeom prst="rect">
            <a:avLst/>
          </a:prstGeom>
        </p:spPr>
      </p:pic>
      <p:cxnSp>
        <p:nvCxnSpPr>
          <p:cNvPr id="4" name="Straight Connector 3">
            <a:extLst>
              <a:ext uri="{FF2B5EF4-FFF2-40B4-BE49-F238E27FC236}">
                <a16:creationId xmlns:a16="http://schemas.microsoft.com/office/drawing/2014/main" id="{CDEFF9F2-32A0-4EFC-86CA-15C76CE627B7}"/>
              </a:ext>
            </a:extLst>
          </p:cNvPr>
          <p:cNvCxnSpPr/>
          <p:nvPr/>
        </p:nvCxnSpPr>
        <p:spPr>
          <a:xfrm>
            <a:off x="1136428" y="1811084"/>
            <a:ext cx="3027286" cy="0"/>
          </a:xfrm>
          <a:prstGeom prst="line">
            <a:avLst/>
          </a:prstGeom>
        </p:spPr>
        <p:style>
          <a:lnRef idx="1">
            <a:schemeClr val="dk1"/>
          </a:lnRef>
          <a:fillRef idx="0">
            <a:schemeClr val="dk1"/>
          </a:fillRef>
          <a:effectRef idx="0">
            <a:schemeClr val="dk1"/>
          </a:effectRef>
          <a:fontRef idx="minor">
            <a:schemeClr val="tx1"/>
          </a:fontRef>
        </p:style>
      </p:cxnSp>
      <p:grpSp>
        <p:nvGrpSpPr>
          <p:cNvPr id="8" name="Group 7">
            <a:extLst>
              <a:ext uri="{FF2B5EF4-FFF2-40B4-BE49-F238E27FC236}">
                <a16:creationId xmlns:a16="http://schemas.microsoft.com/office/drawing/2014/main" id="{F5FF3C9B-017C-4B7B-B8F9-18CE2D116F6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11289"/>
            <a:ext cx="12584114" cy="6864527"/>
            <a:chOff x="-417513" y="-11289"/>
            <a:chExt cx="12584114" cy="6864527"/>
          </a:xfrm>
        </p:grpSpPr>
        <p:sp>
          <p:nvSpPr>
            <p:cNvPr id="10" name="Freeform 5">
              <a:extLst>
                <a:ext uri="{FF2B5EF4-FFF2-40B4-BE49-F238E27FC236}">
                  <a16:creationId xmlns:a16="http://schemas.microsoft.com/office/drawing/2014/main" id="{D892E90A-2B49-43C0-A1D4-48E6A247029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306513" y="-11289"/>
              <a:ext cx="3862388" cy="6843713"/>
            </a:xfrm>
            <a:custGeom>
              <a:avLst/>
              <a:gdLst>
                <a:gd name="T0" fmla="*/ 813 w 813"/>
                <a:gd name="T1" fmla="*/ 0 h 1440"/>
                <a:gd name="T2" fmla="*/ 435 w 813"/>
                <a:gd name="T3" fmla="*/ 1440 h 1440"/>
              </a:gdLst>
              <a:ahLst/>
              <a:cxnLst>
                <a:cxn ang="0">
                  <a:pos x="T0" y="T1"/>
                </a:cxn>
                <a:cxn ang="0">
                  <a:pos x="T2" y="T3"/>
                </a:cxn>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Freeform 6" hidden="1">
              <a:extLst>
                <a:ext uri="{FF2B5EF4-FFF2-40B4-BE49-F238E27FC236}">
                  <a16:creationId xmlns:a16="http://schemas.microsoft.com/office/drawing/2014/main" id="{1B617038-EE3B-403C-A0AF-74FE80EFF46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26725" y="9525"/>
              <a:ext cx="1539875" cy="555625"/>
            </a:xfrm>
            <a:custGeom>
              <a:avLst/>
              <a:gdLst>
                <a:gd name="T0" fmla="*/ 324 w 324"/>
                <a:gd name="T1" fmla="*/ 117 h 117"/>
                <a:gd name="T2" fmla="*/ 0 w 324"/>
                <a:gd name="T3" fmla="*/ 0 h 117"/>
              </a:gdLst>
              <a:ahLst/>
              <a:cxnLst>
                <a:cxn ang="0">
                  <a:pos x="T0" y="T1"/>
                </a:cxn>
                <a:cxn ang="0">
                  <a:pos x="T2" y="T3"/>
                </a:cxn>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Freeform 7" hidden="1">
              <a:extLst>
                <a:ext uri="{FF2B5EF4-FFF2-40B4-BE49-F238E27FC236}">
                  <a16:creationId xmlns:a16="http://schemas.microsoft.com/office/drawing/2014/main" id="{B454F879-8686-4F86-B074-30DC86E53E7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247313" y="5013325"/>
              <a:ext cx="1919288" cy="1830388"/>
            </a:xfrm>
            <a:custGeom>
              <a:avLst/>
              <a:gdLst>
                <a:gd name="T0" fmla="*/ 0 w 404"/>
                <a:gd name="T1" fmla="*/ 385 h 385"/>
                <a:gd name="T2" fmla="*/ 404 w 404"/>
                <a:gd name="T3" fmla="*/ 0 h 385"/>
              </a:gdLst>
              <a:ahLst/>
              <a:cxnLst>
                <a:cxn ang="0">
                  <a:pos x="T0" y="T1"/>
                </a:cxn>
                <a:cxn ang="0">
                  <a:pos x="T2" y="T3"/>
                </a:cxn>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Freeform 8">
              <a:extLst>
                <a:ext uri="{FF2B5EF4-FFF2-40B4-BE49-F238E27FC236}">
                  <a16:creationId xmlns:a16="http://schemas.microsoft.com/office/drawing/2014/main" id="{AF4C5C87-B1FD-4A6E-90B6-AA55BA32EE4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0775" y="0"/>
              <a:ext cx="3676650" cy="6843713"/>
            </a:xfrm>
            <a:custGeom>
              <a:avLst/>
              <a:gdLst>
                <a:gd name="T0" fmla="*/ 774 w 774"/>
                <a:gd name="T1" fmla="*/ 0 h 1440"/>
                <a:gd name="T2" fmla="*/ 411 w 774"/>
                <a:gd name="T3" fmla="*/ 1440 h 1440"/>
              </a:gdLst>
              <a:ahLst/>
              <a:cxnLst>
                <a:cxn ang="0">
                  <a:pos x="T0" y="T1"/>
                </a:cxn>
                <a:cxn ang="0">
                  <a:pos x="T2" y="T3"/>
                </a:cxn>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Freeform 9" hidden="1">
              <a:extLst>
                <a:ext uri="{FF2B5EF4-FFF2-40B4-BE49-F238E27FC236}">
                  <a16:creationId xmlns:a16="http://schemas.microsoft.com/office/drawing/2014/main" id="{C3D288BC-92AF-427D-94EF-7D2A19D4E4D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02988" y="9525"/>
              <a:ext cx="963613" cy="366713"/>
            </a:xfrm>
            <a:custGeom>
              <a:avLst/>
              <a:gdLst>
                <a:gd name="T0" fmla="*/ 203 w 203"/>
                <a:gd name="T1" fmla="*/ 77 h 77"/>
                <a:gd name="T2" fmla="*/ 0 w 203"/>
                <a:gd name="T3" fmla="*/ 0 h 77"/>
              </a:gdLst>
              <a:ahLst/>
              <a:cxnLst>
                <a:cxn ang="0">
                  <a:pos x="T0" y="T1"/>
                </a:cxn>
                <a:cxn ang="0">
                  <a:pos x="T2" y="T3"/>
                </a:cxn>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Freeform 10" hidden="1">
              <a:extLst>
                <a:ext uri="{FF2B5EF4-FFF2-40B4-BE49-F238E27FC236}">
                  <a16:creationId xmlns:a16="http://schemas.microsoft.com/office/drawing/2014/main" id="{0A8CEA1F-60DA-4FBF-985A-396ECC616A8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494963" y="5275263"/>
              <a:ext cx="1666875" cy="1577975"/>
            </a:xfrm>
            <a:custGeom>
              <a:avLst/>
              <a:gdLst>
                <a:gd name="T0" fmla="*/ 0 w 351"/>
                <a:gd name="T1" fmla="*/ 332 h 332"/>
                <a:gd name="T2" fmla="*/ 351 w 351"/>
                <a:gd name="T3" fmla="*/ 0 h 332"/>
              </a:gdLst>
              <a:ahLst/>
              <a:cxnLst>
                <a:cxn ang="0">
                  <a:pos x="T0" y="T1"/>
                </a:cxn>
                <a:cxn ang="0">
                  <a:pos x="T2" y="T3"/>
                </a:cxn>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Freeform 11">
              <a:extLst>
                <a:ext uri="{FF2B5EF4-FFF2-40B4-BE49-F238E27FC236}">
                  <a16:creationId xmlns:a16="http://schemas.microsoft.com/office/drawing/2014/main" id="{22332CEC-A5F8-4F3D-BCE7-55773BC3CF4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01713" y="0"/>
              <a:ext cx="3621088" cy="6843713"/>
            </a:xfrm>
            <a:custGeom>
              <a:avLst/>
              <a:gdLst>
                <a:gd name="T0" fmla="*/ 762 w 762"/>
                <a:gd name="T1" fmla="*/ 0 h 1440"/>
                <a:gd name="T2" fmla="*/ 403 w 762"/>
                <a:gd name="T3" fmla="*/ 1440 h 1440"/>
              </a:gdLst>
              <a:ahLst/>
              <a:cxnLst>
                <a:cxn ang="0">
                  <a:pos x="T0" y="T1"/>
                </a:cxn>
                <a:cxn ang="0">
                  <a:pos x="T2" y="T3"/>
                </a:cxn>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Freeform 12" hidden="1">
              <a:extLst>
                <a:ext uri="{FF2B5EF4-FFF2-40B4-BE49-F238E27FC236}">
                  <a16:creationId xmlns:a16="http://schemas.microsoft.com/office/drawing/2014/main" id="{8C6A5935-FA9D-4E07-9C61-3437CB07956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501438" y="9525"/>
              <a:ext cx="665163" cy="257175"/>
            </a:xfrm>
            <a:custGeom>
              <a:avLst/>
              <a:gdLst>
                <a:gd name="T0" fmla="*/ 140 w 140"/>
                <a:gd name="T1" fmla="*/ 54 h 54"/>
                <a:gd name="T2" fmla="*/ 0 w 140"/>
                <a:gd name="T3" fmla="*/ 0 h 54"/>
              </a:gdLst>
              <a:ahLst/>
              <a:cxnLst>
                <a:cxn ang="0">
                  <a:pos x="T0" y="T1"/>
                </a:cxn>
                <a:cxn ang="0">
                  <a:pos x="T2" y="T3"/>
                </a:cxn>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 name="Freeform 13" hidden="1">
              <a:extLst>
                <a:ext uri="{FF2B5EF4-FFF2-40B4-BE49-F238E27FC236}">
                  <a16:creationId xmlns:a16="http://schemas.microsoft.com/office/drawing/2014/main" id="{C5698EBD-DACD-4B2C-BCD1-860FED13BAF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41013" y="5408613"/>
              <a:ext cx="1525588" cy="1435100"/>
            </a:xfrm>
            <a:custGeom>
              <a:avLst/>
              <a:gdLst>
                <a:gd name="T0" fmla="*/ 0 w 321"/>
                <a:gd name="T1" fmla="*/ 302 h 302"/>
                <a:gd name="T2" fmla="*/ 321 w 321"/>
                <a:gd name="T3" fmla="*/ 0 h 302"/>
              </a:gdLst>
              <a:ahLst/>
              <a:cxnLst>
                <a:cxn ang="0">
                  <a:pos x="T0" y="T1"/>
                </a:cxn>
                <a:cxn ang="0">
                  <a:pos x="T2" y="T3"/>
                </a:cxn>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 name="Freeform 14">
              <a:extLst>
                <a:ext uri="{FF2B5EF4-FFF2-40B4-BE49-F238E27FC236}">
                  <a16:creationId xmlns:a16="http://schemas.microsoft.com/office/drawing/2014/main" id="{816E65D4-A3C2-40AA-94BE-EC763E96FAB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01713" y="0"/>
              <a:ext cx="3244850" cy="6843713"/>
            </a:xfrm>
            <a:custGeom>
              <a:avLst/>
              <a:gdLst>
                <a:gd name="T0" fmla="*/ 683 w 683"/>
                <a:gd name="T1" fmla="*/ 0 h 1440"/>
                <a:gd name="T2" fmla="*/ 355 w 683"/>
                <a:gd name="T3" fmla="*/ 1440 h 1440"/>
              </a:gdLst>
              <a:ahLst/>
              <a:cxnLst>
                <a:cxn ang="0">
                  <a:pos x="T0" y="T1"/>
                </a:cxn>
                <a:cxn ang="0">
                  <a:pos x="T2" y="T3"/>
                </a:cxn>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 name="Freeform 15" hidden="1">
              <a:extLst>
                <a:ext uri="{FF2B5EF4-FFF2-40B4-BE49-F238E27FC236}">
                  <a16:creationId xmlns:a16="http://schemas.microsoft.com/office/drawing/2014/main" id="{4B6EE4AE-B129-4E10-82AA-C044DF966D8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802938" y="5518150"/>
              <a:ext cx="1363663" cy="1325563"/>
            </a:xfrm>
            <a:custGeom>
              <a:avLst/>
              <a:gdLst>
                <a:gd name="T0" fmla="*/ 0 w 287"/>
                <a:gd name="T1" fmla="*/ 279 h 279"/>
                <a:gd name="T2" fmla="*/ 287 w 287"/>
                <a:gd name="T3" fmla="*/ 0 h 279"/>
              </a:gdLst>
              <a:ahLst/>
              <a:cxnLst>
                <a:cxn ang="0">
                  <a:pos x="T0" y="T1"/>
                </a:cxn>
                <a:cxn ang="0">
                  <a:pos x="T2" y="T3"/>
                </a:cxn>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3" name="Freeform 16">
              <a:extLst>
                <a:ext uri="{FF2B5EF4-FFF2-40B4-BE49-F238E27FC236}">
                  <a16:creationId xmlns:a16="http://schemas.microsoft.com/office/drawing/2014/main" id="{7E3B5D3A-93D8-4B04-93D0-483DD92869B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89000" y="0"/>
              <a:ext cx="3230563" cy="6843713"/>
            </a:xfrm>
            <a:custGeom>
              <a:avLst/>
              <a:gdLst>
                <a:gd name="T0" fmla="*/ 680 w 680"/>
                <a:gd name="T1" fmla="*/ 0 h 1440"/>
                <a:gd name="T2" fmla="*/ 337 w 680"/>
                <a:gd name="T3" fmla="*/ 1440 h 1440"/>
              </a:gdLst>
              <a:ahLst/>
              <a:cxnLst>
                <a:cxn ang="0">
                  <a:pos x="T0" y="T1"/>
                </a:cxn>
                <a:cxn ang="0">
                  <a:pos x="T2" y="T3"/>
                </a:cxn>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4" name="Freeform 17" hidden="1">
              <a:extLst>
                <a:ext uri="{FF2B5EF4-FFF2-40B4-BE49-F238E27FC236}">
                  <a16:creationId xmlns:a16="http://schemas.microsoft.com/office/drawing/2014/main" id="{69C2F2BB-2DC0-41DB-9A56-C7D95716400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979150" y="5694363"/>
              <a:ext cx="1187450" cy="1149350"/>
            </a:xfrm>
            <a:custGeom>
              <a:avLst/>
              <a:gdLst>
                <a:gd name="T0" fmla="*/ 0 w 250"/>
                <a:gd name="T1" fmla="*/ 242 h 242"/>
                <a:gd name="T2" fmla="*/ 250 w 250"/>
                <a:gd name="T3" fmla="*/ 0 h 242"/>
              </a:gdLst>
              <a:ahLst/>
              <a:cxnLst>
                <a:cxn ang="0">
                  <a:pos x="T0" y="T1"/>
                </a:cxn>
                <a:cxn ang="0">
                  <a:pos x="T2" y="T3"/>
                </a:cxn>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5" name="Freeform 18">
              <a:extLst>
                <a:ext uri="{FF2B5EF4-FFF2-40B4-BE49-F238E27FC236}">
                  <a16:creationId xmlns:a16="http://schemas.microsoft.com/office/drawing/2014/main" id="{E1563AF2-B021-4DFF-97B8-A0B12EB4F91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84188" y="0"/>
              <a:ext cx="3421063" cy="6843713"/>
            </a:xfrm>
            <a:custGeom>
              <a:avLst/>
              <a:gdLst>
                <a:gd name="T0" fmla="*/ 720 w 720"/>
                <a:gd name="T1" fmla="*/ 0 h 1440"/>
                <a:gd name="T2" fmla="*/ 362 w 720"/>
                <a:gd name="T3" fmla="*/ 1440 h 1440"/>
              </a:gdLst>
              <a:ahLst/>
              <a:cxnLst>
                <a:cxn ang="0">
                  <a:pos x="T0" y="T1"/>
                </a:cxn>
                <a:cxn ang="0">
                  <a:pos x="T2" y="T3"/>
                </a:cxn>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6" name="Freeform 19" hidden="1">
              <a:extLst>
                <a:ext uri="{FF2B5EF4-FFF2-40B4-BE49-F238E27FC236}">
                  <a16:creationId xmlns:a16="http://schemas.microsoft.com/office/drawing/2014/main" id="{7F1554EA-22BA-496F-8567-C6D77130D64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87125" y="6049963"/>
              <a:ext cx="879475" cy="793750"/>
            </a:xfrm>
            <a:custGeom>
              <a:avLst/>
              <a:gdLst>
                <a:gd name="T0" fmla="*/ 0 w 185"/>
                <a:gd name="T1" fmla="*/ 167 h 167"/>
                <a:gd name="T2" fmla="*/ 185 w 185"/>
                <a:gd name="T3" fmla="*/ 0 h 167"/>
              </a:gdLst>
              <a:ahLst/>
              <a:cxnLst>
                <a:cxn ang="0">
                  <a:pos x="T0" y="T1"/>
                </a:cxn>
                <a:cxn ang="0">
                  <a:pos x="T2" y="T3"/>
                </a:cxn>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7" name="Freeform 20">
              <a:extLst>
                <a:ext uri="{FF2B5EF4-FFF2-40B4-BE49-F238E27FC236}">
                  <a16:creationId xmlns:a16="http://schemas.microsoft.com/office/drawing/2014/main" id="{5257585D-ACD5-4C0B-8631-75F931D5FF4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8488" y="0"/>
              <a:ext cx="2717800" cy="6843713"/>
            </a:xfrm>
            <a:custGeom>
              <a:avLst/>
              <a:gdLst>
                <a:gd name="T0" fmla="*/ 572 w 572"/>
                <a:gd name="T1" fmla="*/ 0 h 1440"/>
                <a:gd name="T2" fmla="*/ 164 w 572"/>
                <a:gd name="T3" fmla="*/ 1440 h 1440"/>
              </a:gdLst>
              <a:ahLst/>
              <a:cxnLst>
                <a:cxn ang="0">
                  <a:pos x="T0" y="T1"/>
                </a:cxn>
                <a:cxn ang="0">
                  <a:pos x="T2" y="T3"/>
                </a:cxn>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8" name="Freeform 21">
              <a:extLst>
                <a:ext uri="{FF2B5EF4-FFF2-40B4-BE49-F238E27FC236}">
                  <a16:creationId xmlns:a16="http://schemas.microsoft.com/office/drawing/2014/main" id="{FF0DB2F8-107E-4FDE-A31B-AF1E0856A89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261938" y="0"/>
              <a:ext cx="2944813" cy="6843713"/>
            </a:xfrm>
            <a:custGeom>
              <a:avLst/>
              <a:gdLst>
                <a:gd name="T0" fmla="*/ 620 w 620"/>
                <a:gd name="T1" fmla="*/ 0 h 1440"/>
                <a:gd name="T2" fmla="*/ 186 w 620"/>
                <a:gd name="T3" fmla="*/ 1440 h 1440"/>
              </a:gdLst>
              <a:ahLst/>
              <a:cxnLst>
                <a:cxn ang="0">
                  <a:pos x="T0" y="T1"/>
                </a:cxn>
                <a:cxn ang="0">
                  <a:pos x="T2" y="T3"/>
                </a:cxn>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9" name="Freeform 22">
              <a:extLst>
                <a:ext uri="{FF2B5EF4-FFF2-40B4-BE49-F238E27FC236}">
                  <a16:creationId xmlns:a16="http://schemas.microsoft.com/office/drawing/2014/main" id="{0BAE1FC2-64F5-4AEE-9D15-ADBFC4D40AD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17513" y="0"/>
              <a:ext cx="2403475" cy="6843713"/>
            </a:xfrm>
            <a:custGeom>
              <a:avLst/>
              <a:gdLst>
                <a:gd name="T0" fmla="*/ 506 w 506"/>
                <a:gd name="T1" fmla="*/ 0 h 1440"/>
                <a:gd name="T2" fmla="*/ 171 w 506"/>
                <a:gd name="T3" fmla="*/ 1440 h 1440"/>
              </a:gdLst>
              <a:ahLst/>
              <a:cxnLst>
                <a:cxn ang="0">
                  <a:pos x="T0" y="T1"/>
                </a:cxn>
                <a:cxn ang="0">
                  <a:pos x="T2" y="T3"/>
                </a:cxn>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0" name="Freeform 23">
              <a:extLst>
                <a:ext uri="{FF2B5EF4-FFF2-40B4-BE49-F238E27FC236}">
                  <a16:creationId xmlns:a16="http://schemas.microsoft.com/office/drawing/2014/main" id="{233B1B0B-694C-4E0B-96F0-F2E1ED01401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288" y="9525"/>
              <a:ext cx="1771650" cy="3198813"/>
            </a:xfrm>
            <a:custGeom>
              <a:avLst/>
              <a:gdLst>
                <a:gd name="T0" fmla="*/ 373 w 373"/>
                <a:gd name="T1" fmla="*/ 0 h 673"/>
                <a:gd name="T2" fmla="*/ 0 w 373"/>
                <a:gd name="T3" fmla="*/ 673 h 673"/>
              </a:gdLst>
              <a:ahLst/>
              <a:cxnLst>
                <a:cxn ang="0">
                  <a:pos x="T0" y="T1"/>
                </a:cxn>
                <a:cxn ang="0">
                  <a:pos x="T2" y="T3"/>
                </a:cxn>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1" name="Freeform 24">
              <a:extLst>
                <a:ext uri="{FF2B5EF4-FFF2-40B4-BE49-F238E27FC236}">
                  <a16:creationId xmlns:a16="http://schemas.microsoft.com/office/drawing/2014/main" id="{144E51DB-ED8E-475D-A02F-051276DD215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63" y="6016625"/>
              <a:ext cx="214313" cy="827088"/>
            </a:xfrm>
            <a:custGeom>
              <a:avLst/>
              <a:gdLst>
                <a:gd name="T0" fmla="*/ 0 w 45"/>
                <a:gd name="T1" fmla="*/ 0 h 174"/>
                <a:gd name="T2" fmla="*/ 45 w 45"/>
                <a:gd name="T3" fmla="*/ 174 h 174"/>
              </a:gdLst>
              <a:ahLst/>
              <a:cxnLst>
                <a:cxn ang="0">
                  <a:pos x="T0" y="T1"/>
                </a:cxn>
                <a:cxn ang="0">
                  <a:pos x="T2" y="T3"/>
                </a:cxn>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2" name="Freeform 25">
              <a:extLst>
                <a:ext uri="{FF2B5EF4-FFF2-40B4-BE49-F238E27FC236}">
                  <a16:creationId xmlns:a16="http://schemas.microsoft.com/office/drawing/2014/main" id="{E840A944-2322-42E3-9A7B-D18722D0C71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288" y="0"/>
              <a:ext cx="1562100" cy="2228850"/>
            </a:xfrm>
            <a:custGeom>
              <a:avLst/>
              <a:gdLst>
                <a:gd name="T0" fmla="*/ 329 w 329"/>
                <a:gd name="T1" fmla="*/ 0 h 469"/>
                <a:gd name="T2" fmla="*/ 0 w 329"/>
                <a:gd name="T3" fmla="*/ 469 h 469"/>
              </a:gdLst>
              <a:ahLst/>
              <a:cxnLst>
                <a:cxn ang="0">
                  <a:pos x="T0" y="T1"/>
                </a:cxn>
                <a:cxn ang="0">
                  <a:pos x="T2" y="T3"/>
                </a:cxn>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5525894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420E2B4-24E6-4FB9-BCF4-A3376DFA11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1F5D0122-4BFE-4B20-81AE-3288966EE1C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0"/>
            <a:ext cx="12584114" cy="6853238"/>
            <a:chOff x="-417513" y="0"/>
            <a:chExt cx="12584114" cy="6853238"/>
          </a:xfrm>
        </p:grpSpPr>
        <p:sp>
          <p:nvSpPr>
            <p:cNvPr id="13" name="Freeform 5">
              <a:extLst>
                <a:ext uri="{FF2B5EF4-FFF2-40B4-BE49-F238E27FC236}">
                  <a16:creationId xmlns:a16="http://schemas.microsoft.com/office/drawing/2014/main" id="{003B1982-03F5-4A97-A951-1BC146B1059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306513" y="0"/>
              <a:ext cx="3862388" cy="6843713"/>
            </a:xfrm>
            <a:custGeom>
              <a:avLst/>
              <a:gdLst>
                <a:gd name="T0" fmla="*/ 813 w 813"/>
                <a:gd name="T1" fmla="*/ 0 h 1440"/>
                <a:gd name="T2" fmla="*/ 435 w 813"/>
                <a:gd name="T3" fmla="*/ 1440 h 1440"/>
              </a:gdLst>
              <a:ahLst/>
              <a:cxnLst>
                <a:cxn ang="0">
                  <a:pos x="T0" y="T1"/>
                </a:cxn>
                <a:cxn ang="0">
                  <a:pos x="T2" y="T3"/>
                </a:cxn>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Freeform 6">
              <a:extLst>
                <a:ext uri="{FF2B5EF4-FFF2-40B4-BE49-F238E27FC236}">
                  <a16:creationId xmlns:a16="http://schemas.microsoft.com/office/drawing/2014/main" id="{6271C008-2B40-4EEA-A2FB-F37A59C27DF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26725" y="9525"/>
              <a:ext cx="1539875" cy="555625"/>
            </a:xfrm>
            <a:custGeom>
              <a:avLst/>
              <a:gdLst>
                <a:gd name="T0" fmla="*/ 324 w 324"/>
                <a:gd name="T1" fmla="*/ 117 h 117"/>
                <a:gd name="T2" fmla="*/ 0 w 324"/>
                <a:gd name="T3" fmla="*/ 0 h 117"/>
              </a:gdLst>
              <a:ahLst/>
              <a:cxnLst>
                <a:cxn ang="0">
                  <a:pos x="T0" y="T1"/>
                </a:cxn>
                <a:cxn ang="0">
                  <a:pos x="T2" y="T3"/>
                </a:cxn>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Freeform 7">
              <a:extLst>
                <a:ext uri="{FF2B5EF4-FFF2-40B4-BE49-F238E27FC236}">
                  <a16:creationId xmlns:a16="http://schemas.microsoft.com/office/drawing/2014/main" id="{CFACD271-0EBE-427B-8CD2-9103168BE97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247313" y="5013325"/>
              <a:ext cx="1919288" cy="1830388"/>
            </a:xfrm>
            <a:custGeom>
              <a:avLst/>
              <a:gdLst>
                <a:gd name="T0" fmla="*/ 0 w 404"/>
                <a:gd name="T1" fmla="*/ 385 h 385"/>
                <a:gd name="T2" fmla="*/ 404 w 404"/>
                <a:gd name="T3" fmla="*/ 0 h 385"/>
              </a:gdLst>
              <a:ahLst/>
              <a:cxnLst>
                <a:cxn ang="0">
                  <a:pos x="T0" y="T1"/>
                </a:cxn>
                <a:cxn ang="0">
                  <a:pos x="T2" y="T3"/>
                </a:cxn>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Freeform 8">
              <a:extLst>
                <a:ext uri="{FF2B5EF4-FFF2-40B4-BE49-F238E27FC236}">
                  <a16:creationId xmlns:a16="http://schemas.microsoft.com/office/drawing/2014/main" id="{CFBF8B6D-A524-4ADB-AB99-35B785716E3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0775" y="0"/>
              <a:ext cx="3676650" cy="6843713"/>
            </a:xfrm>
            <a:custGeom>
              <a:avLst/>
              <a:gdLst>
                <a:gd name="T0" fmla="*/ 774 w 774"/>
                <a:gd name="T1" fmla="*/ 0 h 1440"/>
                <a:gd name="T2" fmla="*/ 411 w 774"/>
                <a:gd name="T3" fmla="*/ 1440 h 1440"/>
              </a:gdLst>
              <a:ahLst/>
              <a:cxnLst>
                <a:cxn ang="0">
                  <a:pos x="T0" y="T1"/>
                </a:cxn>
                <a:cxn ang="0">
                  <a:pos x="T2" y="T3"/>
                </a:cxn>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Freeform 9">
              <a:extLst>
                <a:ext uri="{FF2B5EF4-FFF2-40B4-BE49-F238E27FC236}">
                  <a16:creationId xmlns:a16="http://schemas.microsoft.com/office/drawing/2014/main" id="{FFC04288-528E-4140-B244-51CFA768F8D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02988" y="9525"/>
              <a:ext cx="963613" cy="366713"/>
            </a:xfrm>
            <a:custGeom>
              <a:avLst/>
              <a:gdLst>
                <a:gd name="T0" fmla="*/ 203 w 203"/>
                <a:gd name="T1" fmla="*/ 77 h 77"/>
                <a:gd name="T2" fmla="*/ 0 w 203"/>
                <a:gd name="T3" fmla="*/ 0 h 77"/>
              </a:gdLst>
              <a:ahLst/>
              <a:cxnLst>
                <a:cxn ang="0">
                  <a:pos x="T0" y="T1"/>
                </a:cxn>
                <a:cxn ang="0">
                  <a:pos x="T2" y="T3"/>
                </a:cxn>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Freeform 10">
              <a:extLst>
                <a:ext uri="{FF2B5EF4-FFF2-40B4-BE49-F238E27FC236}">
                  <a16:creationId xmlns:a16="http://schemas.microsoft.com/office/drawing/2014/main" id="{81EE1A19-68B8-4C90-A626-FB38B8B6145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494963" y="5275263"/>
              <a:ext cx="1666875" cy="1577975"/>
            </a:xfrm>
            <a:custGeom>
              <a:avLst/>
              <a:gdLst>
                <a:gd name="T0" fmla="*/ 0 w 351"/>
                <a:gd name="T1" fmla="*/ 332 h 332"/>
                <a:gd name="T2" fmla="*/ 351 w 351"/>
                <a:gd name="T3" fmla="*/ 0 h 332"/>
              </a:gdLst>
              <a:ahLst/>
              <a:cxnLst>
                <a:cxn ang="0">
                  <a:pos x="T0" y="T1"/>
                </a:cxn>
                <a:cxn ang="0">
                  <a:pos x="T2" y="T3"/>
                </a:cxn>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Freeform 11">
              <a:extLst>
                <a:ext uri="{FF2B5EF4-FFF2-40B4-BE49-F238E27FC236}">
                  <a16:creationId xmlns:a16="http://schemas.microsoft.com/office/drawing/2014/main" id="{1036A159-6496-486F-A6DB-19E0B77C038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01713" y="0"/>
              <a:ext cx="3621088" cy="6843713"/>
            </a:xfrm>
            <a:custGeom>
              <a:avLst/>
              <a:gdLst>
                <a:gd name="T0" fmla="*/ 762 w 762"/>
                <a:gd name="T1" fmla="*/ 0 h 1440"/>
                <a:gd name="T2" fmla="*/ 403 w 762"/>
                <a:gd name="T3" fmla="*/ 1440 h 1440"/>
              </a:gdLst>
              <a:ahLst/>
              <a:cxnLst>
                <a:cxn ang="0">
                  <a:pos x="T0" y="T1"/>
                </a:cxn>
                <a:cxn ang="0">
                  <a:pos x="T2" y="T3"/>
                </a:cxn>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 name="Freeform 12">
              <a:extLst>
                <a:ext uri="{FF2B5EF4-FFF2-40B4-BE49-F238E27FC236}">
                  <a16:creationId xmlns:a16="http://schemas.microsoft.com/office/drawing/2014/main" id="{F086063B-0DC6-4709-B0B9-CFAB49881A6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501438" y="9525"/>
              <a:ext cx="665163" cy="257175"/>
            </a:xfrm>
            <a:custGeom>
              <a:avLst/>
              <a:gdLst>
                <a:gd name="T0" fmla="*/ 140 w 140"/>
                <a:gd name="T1" fmla="*/ 54 h 54"/>
                <a:gd name="T2" fmla="*/ 0 w 140"/>
                <a:gd name="T3" fmla="*/ 0 h 54"/>
              </a:gdLst>
              <a:ahLst/>
              <a:cxnLst>
                <a:cxn ang="0">
                  <a:pos x="T0" y="T1"/>
                </a:cxn>
                <a:cxn ang="0">
                  <a:pos x="T2" y="T3"/>
                </a:cxn>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 name="Freeform 13">
              <a:extLst>
                <a:ext uri="{FF2B5EF4-FFF2-40B4-BE49-F238E27FC236}">
                  <a16:creationId xmlns:a16="http://schemas.microsoft.com/office/drawing/2014/main" id="{BF38503B-96BB-47F6-84C4-BD0544B4686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41013" y="5408613"/>
              <a:ext cx="1525588" cy="1435100"/>
            </a:xfrm>
            <a:custGeom>
              <a:avLst/>
              <a:gdLst>
                <a:gd name="T0" fmla="*/ 0 w 321"/>
                <a:gd name="T1" fmla="*/ 302 h 302"/>
                <a:gd name="T2" fmla="*/ 321 w 321"/>
                <a:gd name="T3" fmla="*/ 0 h 302"/>
              </a:gdLst>
              <a:ahLst/>
              <a:cxnLst>
                <a:cxn ang="0">
                  <a:pos x="T0" y="T1"/>
                </a:cxn>
                <a:cxn ang="0">
                  <a:pos x="T2" y="T3"/>
                </a:cxn>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 name="Freeform 14">
              <a:extLst>
                <a:ext uri="{FF2B5EF4-FFF2-40B4-BE49-F238E27FC236}">
                  <a16:creationId xmlns:a16="http://schemas.microsoft.com/office/drawing/2014/main" id="{AB7F0E1C-446F-46DD-BAD5-B20F04EC53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01713" y="0"/>
              <a:ext cx="3244850" cy="6843713"/>
            </a:xfrm>
            <a:custGeom>
              <a:avLst/>
              <a:gdLst>
                <a:gd name="T0" fmla="*/ 683 w 683"/>
                <a:gd name="T1" fmla="*/ 0 h 1440"/>
                <a:gd name="T2" fmla="*/ 355 w 683"/>
                <a:gd name="T3" fmla="*/ 1440 h 1440"/>
              </a:gdLst>
              <a:ahLst/>
              <a:cxnLst>
                <a:cxn ang="0">
                  <a:pos x="T0" y="T1"/>
                </a:cxn>
                <a:cxn ang="0">
                  <a:pos x="T2" y="T3"/>
                </a:cxn>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3" name="Freeform 15">
              <a:extLst>
                <a:ext uri="{FF2B5EF4-FFF2-40B4-BE49-F238E27FC236}">
                  <a16:creationId xmlns:a16="http://schemas.microsoft.com/office/drawing/2014/main" id="{0344E43D-CC49-44DD-9DEF-95E6F7C802C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802938" y="5518150"/>
              <a:ext cx="1363663" cy="1325563"/>
            </a:xfrm>
            <a:custGeom>
              <a:avLst/>
              <a:gdLst>
                <a:gd name="T0" fmla="*/ 0 w 287"/>
                <a:gd name="T1" fmla="*/ 279 h 279"/>
                <a:gd name="T2" fmla="*/ 287 w 287"/>
                <a:gd name="T3" fmla="*/ 0 h 279"/>
              </a:gdLst>
              <a:ahLst/>
              <a:cxnLst>
                <a:cxn ang="0">
                  <a:pos x="T0" y="T1"/>
                </a:cxn>
                <a:cxn ang="0">
                  <a:pos x="T2" y="T3"/>
                </a:cxn>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4" name="Freeform 16">
              <a:extLst>
                <a:ext uri="{FF2B5EF4-FFF2-40B4-BE49-F238E27FC236}">
                  <a16:creationId xmlns:a16="http://schemas.microsoft.com/office/drawing/2014/main" id="{240CF7A3-1A54-4926-A03F-BF99774D816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89000" y="0"/>
              <a:ext cx="3230563" cy="6843713"/>
            </a:xfrm>
            <a:custGeom>
              <a:avLst/>
              <a:gdLst>
                <a:gd name="T0" fmla="*/ 680 w 680"/>
                <a:gd name="T1" fmla="*/ 0 h 1440"/>
                <a:gd name="T2" fmla="*/ 337 w 680"/>
                <a:gd name="T3" fmla="*/ 1440 h 1440"/>
              </a:gdLst>
              <a:ahLst/>
              <a:cxnLst>
                <a:cxn ang="0">
                  <a:pos x="T0" y="T1"/>
                </a:cxn>
                <a:cxn ang="0">
                  <a:pos x="T2" y="T3"/>
                </a:cxn>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5" name="Freeform 17">
              <a:extLst>
                <a:ext uri="{FF2B5EF4-FFF2-40B4-BE49-F238E27FC236}">
                  <a16:creationId xmlns:a16="http://schemas.microsoft.com/office/drawing/2014/main" id="{3889560A-0AC6-4FCE-AF16-3D770608C26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979150" y="5694363"/>
              <a:ext cx="1187450" cy="1149350"/>
            </a:xfrm>
            <a:custGeom>
              <a:avLst/>
              <a:gdLst>
                <a:gd name="T0" fmla="*/ 0 w 250"/>
                <a:gd name="T1" fmla="*/ 242 h 242"/>
                <a:gd name="T2" fmla="*/ 250 w 250"/>
                <a:gd name="T3" fmla="*/ 0 h 242"/>
              </a:gdLst>
              <a:ahLst/>
              <a:cxnLst>
                <a:cxn ang="0">
                  <a:pos x="T0" y="T1"/>
                </a:cxn>
                <a:cxn ang="0">
                  <a:pos x="T2" y="T3"/>
                </a:cxn>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6" name="Freeform 18">
              <a:extLst>
                <a:ext uri="{FF2B5EF4-FFF2-40B4-BE49-F238E27FC236}">
                  <a16:creationId xmlns:a16="http://schemas.microsoft.com/office/drawing/2014/main" id="{798EAB09-A9B4-47F5-9EBC-3166FA9879A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84188" y="0"/>
              <a:ext cx="3421063" cy="6843713"/>
            </a:xfrm>
            <a:custGeom>
              <a:avLst/>
              <a:gdLst>
                <a:gd name="T0" fmla="*/ 720 w 720"/>
                <a:gd name="T1" fmla="*/ 0 h 1440"/>
                <a:gd name="T2" fmla="*/ 362 w 720"/>
                <a:gd name="T3" fmla="*/ 1440 h 1440"/>
              </a:gdLst>
              <a:ahLst/>
              <a:cxnLst>
                <a:cxn ang="0">
                  <a:pos x="T0" y="T1"/>
                </a:cxn>
                <a:cxn ang="0">
                  <a:pos x="T2" y="T3"/>
                </a:cxn>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7" name="Freeform 19">
              <a:extLst>
                <a:ext uri="{FF2B5EF4-FFF2-40B4-BE49-F238E27FC236}">
                  <a16:creationId xmlns:a16="http://schemas.microsoft.com/office/drawing/2014/main" id="{F667FF4B-8D6F-4E42-B6EF-46144894C5B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87125" y="6049963"/>
              <a:ext cx="879475" cy="793750"/>
            </a:xfrm>
            <a:custGeom>
              <a:avLst/>
              <a:gdLst>
                <a:gd name="T0" fmla="*/ 0 w 185"/>
                <a:gd name="T1" fmla="*/ 167 h 167"/>
                <a:gd name="T2" fmla="*/ 185 w 185"/>
                <a:gd name="T3" fmla="*/ 0 h 167"/>
              </a:gdLst>
              <a:ahLst/>
              <a:cxnLst>
                <a:cxn ang="0">
                  <a:pos x="T0" y="T1"/>
                </a:cxn>
                <a:cxn ang="0">
                  <a:pos x="T2" y="T3"/>
                </a:cxn>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8" name="Freeform 20">
              <a:extLst>
                <a:ext uri="{FF2B5EF4-FFF2-40B4-BE49-F238E27FC236}">
                  <a16:creationId xmlns:a16="http://schemas.microsoft.com/office/drawing/2014/main" id="{E97C61C1-B545-4D57-B730-03E1DB837BF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8488" y="0"/>
              <a:ext cx="2717800" cy="6843713"/>
            </a:xfrm>
            <a:custGeom>
              <a:avLst/>
              <a:gdLst>
                <a:gd name="T0" fmla="*/ 572 w 572"/>
                <a:gd name="T1" fmla="*/ 0 h 1440"/>
                <a:gd name="T2" fmla="*/ 164 w 572"/>
                <a:gd name="T3" fmla="*/ 1440 h 1440"/>
              </a:gdLst>
              <a:ahLst/>
              <a:cxnLst>
                <a:cxn ang="0">
                  <a:pos x="T0" y="T1"/>
                </a:cxn>
                <a:cxn ang="0">
                  <a:pos x="T2" y="T3"/>
                </a:cxn>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9" name="Freeform 21">
              <a:extLst>
                <a:ext uri="{FF2B5EF4-FFF2-40B4-BE49-F238E27FC236}">
                  <a16:creationId xmlns:a16="http://schemas.microsoft.com/office/drawing/2014/main" id="{BC0E7570-D68F-4B17-98F0-63EC48411B6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261938" y="0"/>
              <a:ext cx="2944813" cy="6843713"/>
            </a:xfrm>
            <a:custGeom>
              <a:avLst/>
              <a:gdLst>
                <a:gd name="T0" fmla="*/ 620 w 620"/>
                <a:gd name="T1" fmla="*/ 0 h 1440"/>
                <a:gd name="T2" fmla="*/ 186 w 620"/>
                <a:gd name="T3" fmla="*/ 1440 h 1440"/>
              </a:gdLst>
              <a:ahLst/>
              <a:cxnLst>
                <a:cxn ang="0">
                  <a:pos x="T0" y="T1"/>
                </a:cxn>
                <a:cxn ang="0">
                  <a:pos x="T2" y="T3"/>
                </a:cxn>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0" name="Freeform 22">
              <a:extLst>
                <a:ext uri="{FF2B5EF4-FFF2-40B4-BE49-F238E27FC236}">
                  <a16:creationId xmlns:a16="http://schemas.microsoft.com/office/drawing/2014/main" id="{DFE29FDD-40F2-49BD-8370-F242A148713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17513" y="0"/>
              <a:ext cx="2403475" cy="6843713"/>
            </a:xfrm>
            <a:custGeom>
              <a:avLst/>
              <a:gdLst>
                <a:gd name="T0" fmla="*/ 506 w 506"/>
                <a:gd name="T1" fmla="*/ 0 h 1440"/>
                <a:gd name="T2" fmla="*/ 171 w 506"/>
                <a:gd name="T3" fmla="*/ 1440 h 1440"/>
              </a:gdLst>
              <a:ahLst/>
              <a:cxnLst>
                <a:cxn ang="0">
                  <a:pos x="T0" y="T1"/>
                </a:cxn>
                <a:cxn ang="0">
                  <a:pos x="T2" y="T3"/>
                </a:cxn>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1" name="Freeform 23">
              <a:extLst>
                <a:ext uri="{FF2B5EF4-FFF2-40B4-BE49-F238E27FC236}">
                  <a16:creationId xmlns:a16="http://schemas.microsoft.com/office/drawing/2014/main" id="{7051478B-C65D-47CB-8F19-210EE343703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288" y="9525"/>
              <a:ext cx="1771650" cy="3198813"/>
            </a:xfrm>
            <a:custGeom>
              <a:avLst/>
              <a:gdLst>
                <a:gd name="T0" fmla="*/ 373 w 373"/>
                <a:gd name="T1" fmla="*/ 0 h 673"/>
                <a:gd name="T2" fmla="*/ 0 w 373"/>
                <a:gd name="T3" fmla="*/ 673 h 673"/>
              </a:gdLst>
              <a:ahLst/>
              <a:cxnLst>
                <a:cxn ang="0">
                  <a:pos x="T0" y="T1"/>
                </a:cxn>
                <a:cxn ang="0">
                  <a:pos x="T2" y="T3"/>
                </a:cxn>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2" name="Freeform 24">
              <a:extLst>
                <a:ext uri="{FF2B5EF4-FFF2-40B4-BE49-F238E27FC236}">
                  <a16:creationId xmlns:a16="http://schemas.microsoft.com/office/drawing/2014/main" id="{4D8E5B73-0049-4666-A7B8-3550F300AD3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63" y="6016625"/>
              <a:ext cx="214313" cy="827088"/>
            </a:xfrm>
            <a:custGeom>
              <a:avLst/>
              <a:gdLst>
                <a:gd name="T0" fmla="*/ 0 w 45"/>
                <a:gd name="T1" fmla="*/ 0 h 174"/>
                <a:gd name="T2" fmla="*/ 45 w 45"/>
                <a:gd name="T3" fmla="*/ 174 h 174"/>
              </a:gdLst>
              <a:ahLst/>
              <a:cxnLst>
                <a:cxn ang="0">
                  <a:pos x="T0" y="T1"/>
                </a:cxn>
                <a:cxn ang="0">
                  <a:pos x="T2" y="T3"/>
                </a:cxn>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3" name="Freeform 25">
              <a:extLst>
                <a:ext uri="{FF2B5EF4-FFF2-40B4-BE49-F238E27FC236}">
                  <a16:creationId xmlns:a16="http://schemas.microsoft.com/office/drawing/2014/main" id="{676FE0B9-F6BC-4893-99FF-A5DC97725C7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288" y="0"/>
              <a:ext cx="1562100" cy="2228850"/>
            </a:xfrm>
            <a:custGeom>
              <a:avLst/>
              <a:gdLst>
                <a:gd name="T0" fmla="*/ 329 w 329"/>
                <a:gd name="T1" fmla="*/ 0 h 469"/>
                <a:gd name="T2" fmla="*/ 0 w 329"/>
                <a:gd name="T3" fmla="*/ 469 h 469"/>
              </a:gdLst>
              <a:ahLst/>
              <a:cxnLst>
                <a:cxn ang="0">
                  <a:pos x="T0" y="T1"/>
                </a:cxn>
                <a:cxn ang="0">
                  <a:pos x="T2" y="T3"/>
                </a:cxn>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35" name="Group 34">
            <a:extLst>
              <a:ext uri="{FF2B5EF4-FFF2-40B4-BE49-F238E27FC236}">
                <a16:creationId xmlns:a16="http://schemas.microsoft.com/office/drawing/2014/main" id="{3664E9D7-CFD6-4BF1-9244-6F75D2C889D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1682" y="1699589"/>
            <a:ext cx="5936885" cy="3467610"/>
            <a:chOff x="791682" y="1699589"/>
            <a:chExt cx="5936885" cy="3467610"/>
          </a:xfrm>
        </p:grpSpPr>
        <p:sp>
          <p:nvSpPr>
            <p:cNvPr id="36" name="Rectangle 35" hidden="1">
              <a:extLst>
                <a:ext uri="{FF2B5EF4-FFF2-40B4-BE49-F238E27FC236}">
                  <a16:creationId xmlns:a16="http://schemas.microsoft.com/office/drawing/2014/main" id="{89AB803B-3659-4AA9-B02A-70FA18DA1B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1682" y="1699589"/>
              <a:ext cx="5936885"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Isosceles Triangle 22" hidden="1">
              <a:extLst>
                <a:ext uri="{FF2B5EF4-FFF2-40B4-BE49-F238E27FC236}">
                  <a16:creationId xmlns:a16="http://schemas.microsoft.com/office/drawing/2014/main" id="{679F1F54-8DE1-44F4-9E9E-DD1C5F885A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3602131" y="489479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hidden="1">
              <a:extLst>
                <a:ext uri="{FF2B5EF4-FFF2-40B4-BE49-F238E27FC236}">
                  <a16:creationId xmlns:a16="http://schemas.microsoft.com/office/drawing/2014/main" id="{F7D7839B-0DFF-48C8-832D-FD7E68FFC7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1682" y="2275661"/>
              <a:ext cx="5935796"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C1B3A06D-869F-4248-87C7-9957947C6DDD}"/>
              </a:ext>
            </a:extLst>
          </p:cNvPr>
          <p:cNvSpPr>
            <a:spLocks noGrp="1"/>
          </p:cNvSpPr>
          <p:nvPr>
            <p:ph type="title"/>
          </p:nvPr>
        </p:nvSpPr>
        <p:spPr>
          <a:xfrm>
            <a:off x="771478" y="1200347"/>
            <a:ext cx="5741942" cy="817168"/>
          </a:xfrm>
        </p:spPr>
        <p:txBody>
          <a:bodyPr anchor="ctr">
            <a:normAutofit/>
          </a:bodyPr>
          <a:lstStyle/>
          <a:p>
            <a:pPr algn="ctr"/>
            <a:r>
              <a:rPr lang="en-US" sz="3300" dirty="0">
                <a:latin typeface="+mn-lt"/>
              </a:rPr>
              <a:t>Why Artificial Neural Network?</a:t>
            </a:r>
          </a:p>
        </p:txBody>
      </p:sp>
      <p:sp>
        <p:nvSpPr>
          <p:cNvPr id="3" name="Content Placeholder 2">
            <a:extLst>
              <a:ext uri="{FF2B5EF4-FFF2-40B4-BE49-F238E27FC236}">
                <a16:creationId xmlns:a16="http://schemas.microsoft.com/office/drawing/2014/main" id="{3479B53F-CFAC-4065-A1E7-E02F492B914C}"/>
              </a:ext>
            </a:extLst>
          </p:cNvPr>
          <p:cNvSpPr>
            <a:spLocks noGrp="1"/>
          </p:cNvSpPr>
          <p:nvPr>
            <p:ph idx="1"/>
          </p:nvPr>
        </p:nvSpPr>
        <p:spPr>
          <a:xfrm>
            <a:off x="958827" y="2360914"/>
            <a:ext cx="5873180" cy="2874177"/>
          </a:xfrm>
          <a:solidFill>
            <a:schemeClr val="bg2">
              <a:lumMod val="90000"/>
            </a:schemeClr>
          </a:solidFill>
        </p:spPr>
        <p:txBody>
          <a:bodyPr anchor="ctr">
            <a:normAutofit/>
          </a:bodyPr>
          <a:lstStyle/>
          <a:p>
            <a:pPr algn="just"/>
            <a:r>
              <a:rPr lang="en-US" sz="2400" dirty="0"/>
              <a:t>Generalization is ability of machine learning model to fit unseen data.</a:t>
            </a:r>
          </a:p>
          <a:p>
            <a:pPr algn="just"/>
            <a:r>
              <a:rPr lang="en-US" sz="2400" dirty="0"/>
              <a:t>Artificial Neural Networks are best option right now for it.</a:t>
            </a:r>
          </a:p>
          <a:p>
            <a:pPr algn="just"/>
            <a:r>
              <a:rPr lang="en-US" sz="2400" dirty="0"/>
              <a:t>They can be scaled and trained and more complex dataset.</a:t>
            </a:r>
          </a:p>
        </p:txBody>
      </p:sp>
      <p:sp>
        <p:nvSpPr>
          <p:cNvPr id="40" name="Rectangle 39">
            <a:extLst>
              <a:ext uri="{FF2B5EF4-FFF2-40B4-BE49-F238E27FC236}">
                <a16:creationId xmlns:a16="http://schemas.microsoft.com/office/drawing/2014/main" id="{675F0547-C7AB-4477-A626-778525DFDC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49557" y="0"/>
            <a:ext cx="4640799" cy="6858000"/>
          </a:xfrm>
          <a:prstGeom prst="rect">
            <a:avLst/>
          </a:prstGeom>
          <a:solidFill>
            <a:schemeClr val="bg1"/>
          </a:solidFill>
          <a:ln w="9525">
            <a:solidFill>
              <a:schemeClr val="tx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pic>
        <p:nvPicPr>
          <p:cNvPr id="5" name="Picture 4" descr="A picture containing text, map&#10;&#10;Description automatically generated">
            <a:extLst>
              <a:ext uri="{FF2B5EF4-FFF2-40B4-BE49-F238E27FC236}">
                <a16:creationId xmlns:a16="http://schemas.microsoft.com/office/drawing/2014/main" id="{E8287D76-3F54-4DD1-8E1A-FFF8F6E25C2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74179" y="1741992"/>
            <a:ext cx="3997781" cy="3378124"/>
          </a:xfrm>
          <a:prstGeom prst="rect">
            <a:avLst/>
          </a:prstGeom>
        </p:spPr>
      </p:pic>
      <p:cxnSp>
        <p:nvCxnSpPr>
          <p:cNvPr id="7" name="Straight Connector 6">
            <a:extLst>
              <a:ext uri="{FF2B5EF4-FFF2-40B4-BE49-F238E27FC236}">
                <a16:creationId xmlns:a16="http://schemas.microsoft.com/office/drawing/2014/main" id="{DBD4B4D9-4C49-480D-8A99-EBC17E53D3CD}"/>
              </a:ext>
            </a:extLst>
          </p:cNvPr>
          <p:cNvCxnSpPr>
            <a:cxnSpLocks/>
          </p:cNvCxnSpPr>
          <p:nvPr/>
        </p:nvCxnSpPr>
        <p:spPr>
          <a:xfrm flipV="1">
            <a:off x="1006012" y="2044655"/>
            <a:ext cx="5322756" cy="1"/>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0866036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Box 27">
            <a:extLst>
              <a:ext uri="{FF2B5EF4-FFF2-40B4-BE49-F238E27FC236}">
                <a16:creationId xmlns:a16="http://schemas.microsoft.com/office/drawing/2014/main" id="{243B5C62-BE6D-4F27-A1FC-03C5B2CDEC2C}"/>
              </a:ext>
            </a:extLst>
          </p:cNvPr>
          <p:cNvSpPr txBox="1"/>
          <p:nvPr/>
        </p:nvSpPr>
        <p:spPr>
          <a:xfrm>
            <a:off x="795338" y="3986791"/>
            <a:ext cx="5436786" cy="2523768"/>
          </a:xfrm>
          <a:prstGeom prst="rect">
            <a:avLst/>
          </a:prstGeom>
          <a:solidFill>
            <a:schemeClr val="bg2">
              <a:lumMod val="90000"/>
            </a:schemeClr>
          </a:solidFill>
        </p:spPr>
        <p:txBody>
          <a:bodyPr wrap="square" rtlCol="0">
            <a:spAutoFit/>
          </a:bodyPr>
          <a:lstStyle/>
          <a:p>
            <a:pPr marL="285750" indent="-285750" algn="just">
              <a:buFont typeface="Arial" panose="020B0604020202020204" pitchFamily="34" charset="0"/>
              <a:buChar char="•"/>
            </a:pPr>
            <a:r>
              <a:rPr lang="en-US" sz="2800" dirty="0"/>
              <a:t>There are 4 types of mutations:-</a:t>
            </a:r>
          </a:p>
          <a:p>
            <a:pPr marL="342900" indent="-342900" algn="just">
              <a:buFont typeface="+mj-lt"/>
              <a:buAutoNum type="arabicPeriod"/>
            </a:pPr>
            <a:r>
              <a:rPr lang="en-US" sz="2800" dirty="0"/>
              <a:t>Flip the sign</a:t>
            </a:r>
          </a:p>
          <a:p>
            <a:pPr marL="342900" indent="-342900" algn="just">
              <a:buFont typeface="+mj-lt"/>
              <a:buAutoNum type="arabicPeriod"/>
            </a:pPr>
            <a:r>
              <a:rPr lang="en-US" sz="2800" dirty="0"/>
              <a:t>Randomly select new weight.</a:t>
            </a:r>
          </a:p>
          <a:p>
            <a:pPr marL="342900" indent="-342900" algn="just">
              <a:buFont typeface="+mj-lt"/>
              <a:buAutoNum type="arabicPeriod"/>
            </a:pPr>
            <a:r>
              <a:rPr lang="en-US" sz="2800" dirty="0"/>
              <a:t>Increase by a random factor.</a:t>
            </a:r>
          </a:p>
          <a:p>
            <a:pPr marL="342900" indent="-342900" algn="just">
              <a:buFont typeface="+mj-lt"/>
              <a:buAutoNum type="arabicPeriod"/>
            </a:pPr>
            <a:r>
              <a:rPr lang="en-US" sz="2800" dirty="0"/>
              <a:t>Decrease by a random factor.</a:t>
            </a:r>
          </a:p>
          <a:p>
            <a:pPr marL="342900" indent="-342900">
              <a:buFont typeface="+mj-lt"/>
              <a:buAutoNum type="arabicPeriod"/>
            </a:pPr>
            <a:endParaRPr lang="en-US" dirty="0"/>
          </a:p>
        </p:txBody>
      </p:sp>
      <p:sp>
        <p:nvSpPr>
          <p:cNvPr id="2" name="Title 1">
            <a:extLst>
              <a:ext uri="{FF2B5EF4-FFF2-40B4-BE49-F238E27FC236}">
                <a16:creationId xmlns:a16="http://schemas.microsoft.com/office/drawing/2014/main" id="{14C2F848-5894-4F04-B11B-3BC89E6080E0}"/>
              </a:ext>
            </a:extLst>
          </p:cNvPr>
          <p:cNvSpPr>
            <a:spLocks noGrp="1"/>
          </p:cNvSpPr>
          <p:nvPr>
            <p:ph type="title"/>
          </p:nvPr>
        </p:nvSpPr>
        <p:spPr/>
        <p:txBody>
          <a:bodyPr/>
          <a:lstStyle/>
          <a:p>
            <a:r>
              <a:rPr lang="en-US" dirty="0">
                <a:latin typeface="+mn-lt"/>
              </a:rPr>
              <a:t>Working</a:t>
            </a:r>
          </a:p>
        </p:txBody>
      </p:sp>
      <p:sp>
        <p:nvSpPr>
          <p:cNvPr id="3" name="Content Placeholder 2">
            <a:extLst>
              <a:ext uri="{FF2B5EF4-FFF2-40B4-BE49-F238E27FC236}">
                <a16:creationId xmlns:a16="http://schemas.microsoft.com/office/drawing/2014/main" id="{61AFAC9F-F21E-4069-AA97-65D813B17B2E}"/>
              </a:ext>
            </a:extLst>
          </p:cNvPr>
          <p:cNvSpPr>
            <a:spLocks noGrp="1"/>
          </p:cNvSpPr>
          <p:nvPr>
            <p:ph idx="1"/>
          </p:nvPr>
        </p:nvSpPr>
        <p:spPr>
          <a:xfrm>
            <a:off x="795338" y="1665287"/>
            <a:ext cx="10515600" cy="2321504"/>
          </a:xfrm>
          <a:solidFill>
            <a:schemeClr val="bg2">
              <a:lumMod val="90000"/>
            </a:schemeClr>
          </a:solidFill>
        </p:spPr>
        <p:txBody>
          <a:bodyPr/>
          <a:lstStyle/>
          <a:p>
            <a:pPr algn="just"/>
            <a:r>
              <a:rPr lang="en-US" dirty="0"/>
              <a:t>Instead of using backpropagation to update weight, evolutionary approach is used.</a:t>
            </a:r>
          </a:p>
          <a:p>
            <a:pPr algn="just"/>
            <a:r>
              <a:rPr lang="en-US" dirty="0"/>
              <a:t>10 individuals are generated at random and tested.</a:t>
            </a:r>
          </a:p>
          <a:p>
            <a:pPr algn="just"/>
            <a:r>
              <a:rPr lang="en-US" dirty="0"/>
              <a:t>Based on the performance 5 individuals are eliminated and new are created by inducing random mutations to the weights.</a:t>
            </a:r>
          </a:p>
        </p:txBody>
      </p:sp>
      <p:pic>
        <p:nvPicPr>
          <p:cNvPr id="32" name="Picture 31">
            <a:extLst>
              <a:ext uri="{FF2B5EF4-FFF2-40B4-BE49-F238E27FC236}">
                <a16:creationId xmlns:a16="http://schemas.microsoft.com/office/drawing/2014/main" id="{9F4B68C7-E85F-43F9-8454-98BE9407D929}"/>
              </a:ext>
            </a:extLst>
          </p:cNvPr>
          <p:cNvPicPr>
            <a:picLocks noChangeAspect="1"/>
          </p:cNvPicPr>
          <p:nvPr/>
        </p:nvPicPr>
        <p:blipFill rotWithShape="1">
          <a:blip r:embed="rId3">
            <a:extLst>
              <a:ext uri="{28A0092B-C50C-407E-A947-70E740481C1C}">
                <a14:useLocalDpi xmlns:a14="http://schemas.microsoft.com/office/drawing/2010/main" val="0"/>
              </a:ext>
            </a:extLst>
          </a:blip>
          <a:srcRect l="-16236" t="-1821" r="1945" b="-1821"/>
          <a:stretch/>
        </p:blipFill>
        <p:spPr>
          <a:xfrm>
            <a:off x="5294489" y="3986791"/>
            <a:ext cx="6897511" cy="2937884"/>
          </a:xfrm>
          <a:custGeom>
            <a:avLst/>
            <a:gdLst/>
            <a:ahLst/>
            <a:cxnLst/>
            <a:rect l="l" t="t" r="r" b="b"/>
            <a:pathLst>
              <a:path w="4290741" h="4130271">
                <a:moveTo>
                  <a:pt x="2503809" y="0"/>
                </a:moveTo>
                <a:cubicBezTo>
                  <a:pt x="3157405" y="0"/>
                  <a:pt x="3752509" y="250434"/>
                  <a:pt x="4198398" y="660580"/>
                </a:cubicBezTo>
                <a:lnTo>
                  <a:pt x="4290741" y="751286"/>
                </a:lnTo>
                <a:lnTo>
                  <a:pt x="4290741" y="4130271"/>
                </a:lnTo>
                <a:lnTo>
                  <a:pt x="604508" y="4130271"/>
                </a:lnTo>
                <a:lnTo>
                  <a:pt x="461940" y="3953232"/>
                </a:lnTo>
                <a:cubicBezTo>
                  <a:pt x="171051" y="3544183"/>
                  <a:pt x="0" y="3043971"/>
                  <a:pt x="0" y="2503809"/>
                </a:cubicBezTo>
                <a:cubicBezTo>
                  <a:pt x="0" y="1120992"/>
                  <a:pt x="1120992" y="0"/>
                  <a:pt x="2503809" y="0"/>
                </a:cubicBezTo>
                <a:close/>
              </a:path>
            </a:pathLst>
          </a:custGeom>
        </p:spPr>
      </p:pic>
      <p:grpSp>
        <p:nvGrpSpPr>
          <p:cNvPr id="5" name="Group 4">
            <a:extLst>
              <a:ext uri="{FF2B5EF4-FFF2-40B4-BE49-F238E27FC236}">
                <a16:creationId xmlns:a16="http://schemas.microsoft.com/office/drawing/2014/main" id="{C1A3C469-7ACC-4C6C-A2C3-697889CD119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0"/>
            <a:ext cx="12584114" cy="6853238"/>
            <a:chOff x="-417513" y="0"/>
            <a:chExt cx="12584114" cy="6853238"/>
          </a:xfrm>
        </p:grpSpPr>
        <p:sp>
          <p:nvSpPr>
            <p:cNvPr id="6" name="Freeform 5">
              <a:extLst>
                <a:ext uri="{FF2B5EF4-FFF2-40B4-BE49-F238E27FC236}">
                  <a16:creationId xmlns:a16="http://schemas.microsoft.com/office/drawing/2014/main" id="{18290ED5-927B-4294-910C-6FBD59BCC66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306513" y="0"/>
              <a:ext cx="3862388" cy="6843713"/>
            </a:xfrm>
            <a:custGeom>
              <a:avLst/>
              <a:gdLst>
                <a:gd name="T0" fmla="*/ 813 w 813"/>
                <a:gd name="T1" fmla="*/ 0 h 1440"/>
                <a:gd name="T2" fmla="*/ 435 w 813"/>
                <a:gd name="T3" fmla="*/ 1440 h 1440"/>
              </a:gdLst>
              <a:ahLst/>
              <a:cxnLst>
                <a:cxn ang="0">
                  <a:pos x="T0" y="T1"/>
                </a:cxn>
                <a:cxn ang="0">
                  <a:pos x="T2" y="T3"/>
                </a:cxn>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Freeform 6">
              <a:extLst>
                <a:ext uri="{FF2B5EF4-FFF2-40B4-BE49-F238E27FC236}">
                  <a16:creationId xmlns:a16="http://schemas.microsoft.com/office/drawing/2014/main" id="{DB6C0F05-4491-47FE-8B30-B394EB484AF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26725" y="9525"/>
              <a:ext cx="1539875" cy="555625"/>
            </a:xfrm>
            <a:custGeom>
              <a:avLst/>
              <a:gdLst>
                <a:gd name="T0" fmla="*/ 324 w 324"/>
                <a:gd name="T1" fmla="*/ 117 h 117"/>
                <a:gd name="T2" fmla="*/ 0 w 324"/>
                <a:gd name="T3" fmla="*/ 0 h 117"/>
              </a:gdLst>
              <a:ahLst/>
              <a:cxnLst>
                <a:cxn ang="0">
                  <a:pos x="T0" y="T1"/>
                </a:cxn>
                <a:cxn ang="0">
                  <a:pos x="T2" y="T3"/>
                </a:cxn>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Freeform 7" hidden="1">
              <a:extLst>
                <a:ext uri="{FF2B5EF4-FFF2-40B4-BE49-F238E27FC236}">
                  <a16:creationId xmlns:a16="http://schemas.microsoft.com/office/drawing/2014/main" id="{5D7E3DED-821B-49DD-95F8-B2A5C32F50A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247313" y="5013325"/>
              <a:ext cx="1919288" cy="1830388"/>
            </a:xfrm>
            <a:custGeom>
              <a:avLst/>
              <a:gdLst>
                <a:gd name="T0" fmla="*/ 0 w 404"/>
                <a:gd name="T1" fmla="*/ 385 h 385"/>
                <a:gd name="T2" fmla="*/ 404 w 404"/>
                <a:gd name="T3" fmla="*/ 0 h 385"/>
              </a:gdLst>
              <a:ahLst/>
              <a:cxnLst>
                <a:cxn ang="0">
                  <a:pos x="T0" y="T1"/>
                </a:cxn>
                <a:cxn ang="0">
                  <a:pos x="T2" y="T3"/>
                </a:cxn>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 name="Freeform 8">
              <a:extLst>
                <a:ext uri="{FF2B5EF4-FFF2-40B4-BE49-F238E27FC236}">
                  <a16:creationId xmlns:a16="http://schemas.microsoft.com/office/drawing/2014/main" id="{10A4507A-3456-4A0F-84B1-6B466A7C4B4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0775" y="0"/>
              <a:ext cx="3676650" cy="6843713"/>
            </a:xfrm>
            <a:custGeom>
              <a:avLst/>
              <a:gdLst>
                <a:gd name="T0" fmla="*/ 774 w 774"/>
                <a:gd name="T1" fmla="*/ 0 h 1440"/>
                <a:gd name="T2" fmla="*/ 411 w 774"/>
                <a:gd name="T3" fmla="*/ 1440 h 1440"/>
              </a:gdLst>
              <a:ahLst/>
              <a:cxnLst>
                <a:cxn ang="0">
                  <a:pos x="T0" y="T1"/>
                </a:cxn>
                <a:cxn ang="0">
                  <a:pos x="T2" y="T3"/>
                </a:cxn>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 name="Freeform 9">
              <a:extLst>
                <a:ext uri="{FF2B5EF4-FFF2-40B4-BE49-F238E27FC236}">
                  <a16:creationId xmlns:a16="http://schemas.microsoft.com/office/drawing/2014/main" id="{D744D5E8-8E7B-433D-92E4-83EA08C4DFE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02988" y="9525"/>
              <a:ext cx="963613" cy="366713"/>
            </a:xfrm>
            <a:custGeom>
              <a:avLst/>
              <a:gdLst>
                <a:gd name="T0" fmla="*/ 203 w 203"/>
                <a:gd name="T1" fmla="*/ 77 h 77"/>
                <a:gd name="T2" fmla="*/ 0 w 203"/>
                <a:gd name="T3" fmla="*/ 0 h 77"/>
              </a:gdLst>
              <a:ahLst/>
              <a:cxnLst>
                <a:cxn ang="0">
                  <a:pos x="T0" y="T1"/>
                </a:cxn>
                <a:cxn ang="0">
                  <a:pos x="T2" y="T3"/>
                </a:cxn>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Freeform 10" hidden="1">
              <a:extLst>
                <a:ext uri="{FF2B5EF4-FFF2-40B4-BE49-F238E27FC236}">
                  <a16:creationId xmlns:a16="http://schemas.microsoft.com/office/drawing/2014/main" id="{2033ED04-C730-43CB-95E9-398A33B3312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494963" y="5275263"/>
              <a:ext cx="1666875" cy="1577975"/>
            </a:xfrm>
            <a:custGeom>
              <a:avLst/>
              <a:gdLst>
                <a:gd name="T0" fmla="*/ 0 w 351"/>
                <a:gd name="T1" fmla="*/ 332 h 332"/>
                <a:gd name="T2" fmla="*/ 351 w 351"/>
                <a:gd name="T3" fmla="*/ 0 h 332"/>
              </a:gdLst>
              <a:ahLst/>
              <a:cxnLst>
                <a:cxn ang="0">
                  <a:pos x="T0" y="T1"/>
                </a:cxn>
                <a:cxn ang="0">
                  <a:pos x="T2" y="T3"/>
                </a:cxn>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Freeform 11">
              <a:extLst>
                <a:ext uri="{FF2B5EF4-FFF2-40B4-BE49-F238E27FC236}">
                  <a16:creationId xmlns:a16="http://schemas.microsoft.com/office/drawing/2014/main" id="{A3F973AE-BC37-4928-9968-B399064FA8C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01713" y="0"/>
              <a:ext cx="3621088" cy="6843713"/>
            </a:xfrm>
            <a:custGeom>
              <a:avLst/>
              <a:gdLst>
                <a:gd name="T0" fmla="*/ 762 w 762"/>
                <a:gd name="T1" fmla="*/ 0 h 1440"/>
                <a:gd name="T2" fmla="*/ 403 w 762"/>
                <a:gd name="T3" fmla="*/ 1440 h 1440"/>
              </a:gdLst>
              <a:ahLst/>
              <a:cxnLst>
                <a:cxn ang="0">
                  <a:pos x="T0" y="T1"/>
                </a:cxn>
                <a:cxn ang="0">
                  <a:pos x="T2" y="T3"/>
                </a:cxn>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Freeform 12">
              <a:extLst>
                <a:ext uri="{FF2B5EF4-FFF2-40B4-BE49-F238E27FC236}">
                  <a16:creationId xmlns:a16="http://schemas.microsoft.com/office/drawing/2014/main" id="{A0041814-41F4-46F0-BC7B-5114104AB0C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501438" y="9525"/>
              <a:ext cx="665163" cy="257175"/>
            </a:xfrm>
            <a:custGeom>
              <a:avLst/>
              <a:gdLst>
                <a:gd name="T0" fmla="*/ 140 w 140"/>
                <a:gd name="T1" fmla="*/ 54 h 54"/>
                <a:gd name="T2" fmla="*/ 0 w 140"/>
                <a:gd name="T3" fmla="*/ 0 h 54"/>
              </a:gdLst>
              <a:ahLst/>
              <a:cxnLst>
                <a:cxn ang="0">
                  <a:pos x="T0" y="T1"/>
                </a:cxn>
                <a:cxn ang="0">
                  <a:pos x="T2" y="T3"/>
                </a:cxn>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Freeform 13" hidden="1">
              <a:extLst>
                <a:ext uri="{FF2B5EF4-FFF2-40B4-BE49-F238E27FC236}">
                  <a16:creationId xmlns:a16="http://schemas.microsoft.com/office/drawing/2014/main" id="{FE5FA1EE-931F-4F39-A05B-C2E74C2BE3F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41013" y="5408613"/>
              <a:ext cx="1525588" cy="1435100"/>
            </a:xfrm>
            <a:custGeom>
              <a:avLst/>
              <a:gdLst>
                <a:gd name="T0" fmla="*/ 0 w 321"/>
                <a:gd name="T1" fmla="*/ 302 h 302"/>
                <a:gd name="T2" fmla="*/ 321 w 321"/>
                <a:gd name="T3" fmla="*/ 0 h 302"/>
              </a:gdLst>
              <a:ahLst/>
              <a:cxnLst>
                <a:cxn ang="0">
                  <a:pos x="T0" y="T1"/>
                </a:cxn>
                <a:cxn ang="0">
                  <a:pos x="T2" y="T3"/>
                </a:cxn>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Freeform 14">
              <a:extLst>
                <a:ext uri="{FF2B5EF4-FFF2-40B4-BE49-F238E27FC236}">
                  <a16:creationId xmlns:a16="http://schemas.microsoft.com/office/drawing/2014/main" id="{6D0B1A58-251E-4015-BD59-47A49836A10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01713" y="0"/>
              <a:ext cx="3244850" cy="6843713"/>
            </a:xfrm>
            <a:custGeom>
              <a:avLst/>
              <a:gdLst>
                <a:gd name="T0" fmla="*/ 683 w 683"/>
                <a:gd name="T1" fmla="*/ 0 h 1440"/>
                <a:gd name="T2" fmla="*/ 355 w 683"/>
                <a:gd name="T3" fmla="*/ 1440 h 1440"/>
              </a:gdLst>
              <a:ahLst/>
              <a:cxnLst>
                <a:cxn ang="0">
                  <a:pos x="T0" y="T1"/>
                </a:cxn>
                <a:cxn ang="0">
                  <a:pos x="T2" y="T3"/>
                </a:cxn>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Freeform 15" hidden="1">
              <a:extLst>
                <a:ext uri="{FF2B5EF4-FFF2-40B4-BE49-F238E27FC236}">
                  <a16:creationId xmlns:a16="http://schemas.microsoft.com/office/drawing/2014/main" id="{FFB8EA2B-09A3-4636-948C-9CB8472949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802938" y="5518150"/>
              <a:ext cx="1363663" cy="1325563"/>
            </a:xfrm>
            <a:custGeom>
              <a:avLst/>
              <a:gdLst>
                <a:gd name="T0" fmla="*/ 0 w 287"/>
                <a:gd name="T1" fmla="*/ 279 h 279"/>
                <a:gd name="T2" fmla="*/ 287 w 287"/>
                <a:gd name="T3" fmla="*/ 0 h 279"/>
              </a:gdLst>
              <a:ahLst/>
              <a:cxnLst>
                <a:cxn ang="0">
                  <a:pos x="T0" y="T1"/>
                </a:cxn>
                <a:cxn ang="0">
                  <a:pos x="T2" y="T3"/>
                </a:cxn>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Freeform 16">
              <a:extLst>
                <a:ext uri="{FF2B5EF4-FFF2-40B4-BE49-F238E27FC236}">
                  <a16:creationId xmlns:a16="http://schemas.microsoft.com/office/drawing/2014/main" id="{CF452966-4559-4ACB-8BFF-16CE6920A39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89000" y="0"/>
              <a:ext cx="3230563" cy="6843713"/>
            </a:xfrm>
            <a:custGeom>
              <a:avLst/>
              <a:gdLst>
                <a:gd name="T0" fmla="*/ 680 w 680"/>
                <a:gd name="T1" fmla="*/ 0 h 1440"/>
                <a:gd name="T2" fmla="*/ 337 w 680"/>
                <a:gd name="T3" fmla="*/ 1440 h 1440"/>
              </a:gdLst>
              <a:ahLst/>
              <a:cxnLst>
                <a:cxn ang="0">
                  <a:pos x="T0" y="T1"/>
                </a:cxn>
                <a:cxn ang="0">
                  <a:pos x="T2" y="T3"/>
                </a:cxn>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Freeform 17" hidden="1">
              <a:extLst>
                <a:ext uri="{FF2B5EF4-FFF2-40B4-BE49-F238E27FC236}">
                  <a16:creationId xmlns:a16="http://schemas.microsoft.com/office/drawing/2014/main" id="{7B72BB90-3722-4F64-A2C6-E8775B342FF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979150" y="5694363"/>
              <a:ext cx="1187450" cy="1149350"/>
            </a:xfrm>
            <a:custGeom>
              <a:avLst/>
              <a:gdLst>
                <a:gd name="T0" fmla="*/ 0 w 250"/>
                <a:gd name="T1" fmla="*/ 242 h 242"/>
                <a:gd name="T2" fmla="*/ 250 w 250"/>
                <a:gd name="T3" fmla="*/ 0 h 242"/>
              </a:gdLst>
              <a:ahLst/>
              <a:cxnLst>
                <a:cxn ang="0">
                  <a:pos x="T0" y="T1"/>
                </a:cxn>
                <a:cxn ang="0">
                  <a:pos x="T2" y="T3"/>
                </a:cxn>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Freeform 18">
              <a:extLst>
                <a:ext uri="{FF2B5EF4-FFF2-40B4-BE49-F238E27FC236}">
                  <a16:creationId xmlns:a16="http://schemas.microsoft.com/office/drawing/2014/main" id="{6E790FD4-F182-4623-9AED-4545C4DBB1D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84188" y="0"/>
              <a:ext cx="3421063" cy="6843713"/>
            </a:xfrm>
            <a:custGeom>
              <a:avLst/>
              <a:gdLst>
                <a:gd name="T0" fmla="*/ 720 w 720"/>
                <a:gd name="T1" fmla="*/ 0 h 1440"/>
                <a:gd name="T2" fmla="*/ 362 w 720"/>
                <a:gd name="T3" fmla="*/ 1440 h 1440"/>
              </a:gdLst>
              <a:ahLst/>
              <a:cxnLst>
                <a:cxn ang="0">
                  <a:pos x="T0" y="T1"/>
                </a:cxn>
                <a:cxn ang="0">
                  <a:pos x="T2" y="T3"/>
                </a:cxn>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 name="Freeform 19" hidden="1">
              <a:extLst>
                <a:ext uri="{FF2B5EF4-FFF2-40B4-BE49-F238E27FC236}">
                  <a16:creationId xmlns:a16="http://schemas.microsoft.com/office/drawing/2014/main" id="{318896D5-9C7F-4882-88EA-235B171A9F1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87125" y="6049963"/>
              <a:ext cx="879475" cy="793750"/>
            </a:xfrm>
            <a:custGeom>
              <a:avLst/>
              <a:gdLst>
                <a:gd name="T0" fmla="*/ 0 w 185"/>
                <a:gd name="T1" fmla="*/ 167 h 167"/>
                <a:gd name="T2" fmla="*/ 185 w 185"/>
                <a:gd name="T3" fmla="*/ 0 h 167"/>
              </a:gdLst>
              <a:ahLst/>
              <a:cxnLst>
                <a:cxn ang="0">
                  <a:pos x="T0" y="T1"/>
                </a:cxn>
                <a:cxn ang="0">
                  <a:pos x="T2" y="T3"/>
                </a:cxn>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 name="Freeform 20">
              <a:extLst>
                <a:ext uri="{FF2B5EF4-FFF2-40B4-BE49-F238E27FC236}">
                  <a16:creationId xmlns:a16="http://schemas.microsoft.com/office/drawing/2014/main" id="{E9BDAE32-A4A2-48E7-9C53-9DCD321D35A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8488" y="0"/>
              <a:ext cx="2717800" cy="6843713"/>
            </a:xfrm>
            <a:custGeom>
              <a:avLst/>
              <a:gdLst>
                <a:gd name="T0" fmla="*/ 572 w 572"/>
                <a:gd name="T1" fmla="*/ 0 h 1440"/>
                <a:gd name="T2" fmla="*/ 164 w 572"/>
                <a:gd name="T3" fmla="*/ 1440 h 1440"/>
              </a:gdLst>
              <a:ahLst/>
              <a:cxnLst>
                <a:cxn ang="0">
                  <a:pos x="T0" y="T1"/>
                </a:cxn>
                <a:cxn ang="0">
                  <a:pos x="T2" y="T3"/>
                </a:cxn>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 name="Freeform 21">
              <a:extLst>
                <a:ext uri="{FF2B5EF4-FFF2-40B4-BE49-F238E27FC236}">
                  <a16:creationId xmlns:a16="http://schemas.microsoft.com/office/drawing/2014/main" id="{CCC51E58-032C-4D65-AC13-0EFCABF691E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261938" y="0"/>
              <a:ext cx="2944813" cy="6843713"/>
            </a:xfrm>
            <a:custGeom>
              <a:avLst/>
              <a:gdLst>
                <a:gd name="T0" fmla="*/ 620 w 620"/>
                <a:gd name="T1" fmla="*/ 0 h 1440"/>
                <a:gd name="T2" fmla="*/ 186 w 620"/>
                <a:gd name="T3" fmla="*/ 1440 h 1440"/>
              </a:gdLst>
              <a:ahLst/>
              <a:cxnLst>
                <a:cxn ang="0">
                  <a:pos x="T0" y="T1"/>
                </a:cxn>
                <a:cxn ang="0">
                  <a:pos x="T2" y="T3"/>
                </a:cxn>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3" name="Freeform 22">
              <a:extLst>
                <a:ext uri="{FF2B5EF4-FFF2-40B4-BE49-F238E27FC236}">
                  <a16:creationId xmlns:a16="http://schemas.microsoft.com/office/drawing/2014/main" id="{FA5032EF-2336-472E-92CE-C3607371068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17513" y="0"/>
              <a:ext cx="2403475" cy="6843713"/>
            </a:xfrm>
            <a:custGeom>
              <a:avLst/>
              <a:gdLst>
                <a:gd name="T0" fmla="*/ 506 w 506"/>
                <a:gd name="T1" fmla="*/ 0 h 1440"/>
                <a:gd name="T2" fmla="*/ 171 w 506"/>
                <a:gd name="T3" fmla="*/ 1440 h 1440"/>
              </a:gdLst>
              <a:ahLst/>
              <a:cxnLst>
                <a:cxn ang="0">
                  <a:pos x="T0" y="T1"/>
                </a:cxn>
                <a:cxn ang="0">
                  <a:pos x="T2" y="T3"/>
                </a:cxn>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4" name="Freeform 23">
              <a:extLst>
                <a:ext uri="{FF2B5EF4-FFF2-40B4-BE49-F238E27FC236}">
                  <a16:creationId xmlns:a16="http://schemas.microsoft.com/office/drawing/2014/main" id="{CCDD2C10-0B7E-41DF-AA09-C8600C24233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288" y="9525"/>
              <a:ext cx="1771650" cy="3198813"/>
            </a:xfrm>
            <a:custGeom>
              <a:avLst/>
              <a:gdLst>
                <a:gd name="T0" fmla="*/ 373 w 373"/>
                <a:gd name="T1" fmla="*/ 0 h 673"/>
                <a:gd name="T2" fmla="*/ 0 w 373"/>
                <a:gd name="T3" fmla="*/ 673 h 673"/>
              </a:gdLst>
              <a:ahLst/>
              <a:cxnLst>
                <a:cxn ang="0">
                  <a:pos x="T0" y="T1"/>
                </a:cxn>
                <a:cxn ang="0">
                  <a:pos x="T2" y="T3"/>
                </a:cxn>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5" name="Freeform 24">
              <a:extLst>
                <a:ext uri="{FF2B5EF4-FFF2-40B4-BE49-F238E27FC236}">
                  <a16:creationId xmlns:a16="http://schemas.microsoft.com/office/drawing/2014/main" id="{20E4305E-334D-4AA4-AC7D-0CCD7B77980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63" y="6016625"/>
              <a:ext cx="214313" cy="827088"/>
            </a:xfrm>
            <a:custGeom>
              <a:avLst/>
              <a:gdLst>
                <a:gd name="T0" fmla="*/ 0 w 45"/>
                <a:gd name="T1" fmla="*/ 0 h 174"/>
                <a:gd name="T2" fmla="*/ 45 w 45"/>
                <a:gd name="T3" fmla="*/ 174 h 174"/>
              </a:gdLst>
              <a:ahLst/>
              <a:cxnLst>
                <a:cxn ang="0">
                  <a:pos x="T0" y="T1"/>
                </a:cxn>
                <a:cxn ang="0">
                  <a:pos x="T2" y="T3"/>
                </a:cxn>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6" name="Freeform 25">
              <a:extLst>
                <a:ext uri="{FF2B5EF4-FFF2-40B4-BE49-F238E27FC236}">
                  <a16:creationId xmlns:a16="http://schemas.microsoft.com/office/drawing/2014/main" id="{3DE1A8E3-F04B-4587-8B08-B7D154E1A5D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288" y="0"/>
              <a:ext cx="1562100" cy="2228850"/>
            </a:xfrm>
            <a:custGeom>
              <a:avLst/>
              <a:gdLst>
                <a:gd name="T0" fmla="*/ 329 w 329"/>
                <a:gd name="T1" fmla="*/ 0 h 469"/>
                <a:gd name="T2" fmla="*/ 0 w 329"/>
                <a:gd name="T3" fmla="*/ 469 h 469"/>
              </a:gdLst>
              <a:ahLst/>
              <a:cxnLst>
                <a:cxn ang="0">
                  <a:pos x="T0" y="T1"/>
                </a:cxn>
                <a:cxn ang="0">
                  <a:pos x="T2" y="T3"/>
                </a:cxn>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cxnSp>
        <p:nvCxnSpPr>
          <p:cNvPr id="27" name="Straight Connector 26">
            <a:extLst>
              <a:ext uri="{FF2B5EF4-FFF2-40B4-BE49-F238E27FC236}">
                <a16:creationId xmlns:a16="http://schemas.microsoft.com/office/drawing/2014/main" id="{2E626A1E-94C3-4204-A695-DA6A67977598}"/>
              </a:ext>
            </a:extLst>
          </p:cNvPr>
          <p:cNvCxnSpPr/>
          <p:nvPr/>
        </p:nvCxnSpPr>
        <p:spPr>
          <a:xfrm>
            <a:off x="889000" y="1466850"/>
            <a:ext cx="1920875"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8911030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19A240-0906-47AD-9A4A-2901C997C5EE}"/>
              </a:ext>
            </a:extLst>
          </p:cNvPr>
          <p:cNvSpPr>
            <a:spLocks noGrp="1"/>
          </p:cNvSpPr>
          <p:nvPr>
            <p:ph type="title"/>
          </p:nvPr>
        </p:nvSpPr>
        <p:spPr/>
        <p:txBody>
          <a:bodyPr/>
          <a:lstStyle/>
          <a:p>
            <a:r>
              <a:rPr lang="en-US" dirty="0">
                <a:latin typeface="+mn-lt"/>
              </a:rPr>
              <a:t>Expected Result</a:t>
            </a:r>
          </a:p>
        </p:txBody>
      </p:sp>
      <p:pic>
        <p:nvPicPr>
          <p:cNvPr id="7" name="Picture 6" descr="A close up of text on a white background&#10;&#10;Description automatically generated">
            <a:extLst>
              <a:ext uri="{FF2B5EF4-FFF2-40B4-BE49-F238E27FC236}">
                <a16:creationId xmlns:a16="http://schemas.microsoft.com/office/drawing/2014/main" id="{BB3FEA14-D41A-4FDE-94CD-C738D5B4210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96223" y="1576388"/>
            <a:ext cx="5423751" cy="4351338"/>
          </a:xfrm>
          <a:prstGeom prst="rect">
            <a:avLst/>
          </a:prstGeom>
        </p:spPr>
      </p:pic>
      <p:grpSp>
        <p:nvGrpSpPr>
          <p:cNvPr id="8" name="Group 7">
            <a:extLst>
              <a:ext uri="{FF2B5EF4-FFF2-40B4-BE49-F238E27FC236}">
                <a16:creationId xmlns:a16="http://schemas.microsoft.com/office/drawing/2014/main" id="{6AA7F0E9-4FF6-44C4-8B4B-DC453935950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0"/>
            <a:ext cx="12584114" cy="6853238"/>
            <a:chOff x="-417513" y="0"/>
            <a:chExt cx="12584114" cy="6853238"/>
          </a:xfrm>
        </p:grpSpPr>
        <p:sp>
          <p:nvSpPr>
            <p:cNvPr id="9" name="Freeform 5">
              <a:extLst>
                <a:ext uri="{FF2B5EF4-FFF2-40B4-BE49-F238E27FC236}">
                  <a16:creationId xmlns:a16="http://schemas.microsoft.com/office/drawing/2014/main" id="{D1E09456-3EA9-4464-B794-607FAAEA4CA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306513" y="0"/>
              <a:ext cx="3862388" cy="6843713"/>
            </a:xfrm>
            <a:custGeom>
              <a:avLst/>
              <a:gdLst>
                <a:gd name="T0" fmla="*/ 813 w 813"/>
                <a:gd name="T1" fmla="*/ 0 h 1440"/>
                <a:gd name="T2" fmla="*/ 435 w 813"/>
                <a:gd name="T3" fmla="*/ 1440 h 1440"/>
              </a:gdLst>
              <a:ahLst/>
              <a:cxnLst>
                <a:cxn ang="0">
                  <a:pos x="T0" y="T1"/>
                </a:cxn>
                <a:cxn ang="0">
                  <a:pos x="T2" y="T3"/>
                </a:cxn>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 name="Freeform 6">
              <a:extLst>
                <a:ext uri="{FF2B5EF4-FFF2-40B4-BE49-F238E27FC236}">
                  <a16:creationId xmlns:a16="http://schemas.microsoft.com/office/drawing/2014/main" id="{80E9342A-2FE6-4B73-9C9F-001A891F0C1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26725" y="9525"/>
              <a:ext cx="1539875" cy="555625"/>
            </a:xfrm>
            <a:custGeom>
              <a:avLst/>
              <a:gdLst>
                <a:gd name="T0" fmla="*/ 324 w 324"/>
                <a:gd name="T1" fmla="*/ 117 h 117"/>
                <a:gd name="T2" fmla="*/ 0 w 324"/>
                <a:gd name="T3" fmla="*/ 0 h 117"/>
              </a:gdLst>
              <a:ahLst/>
              <a:cxnLst>
                <a:cxn ang="0">
                  <a:pos x="T0" y="T1"/>
                </a:cxn>
                <a:cxn ang="0">
                  <a:pos x="T2" y="T3"/>
                </a:cxn>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Freeform 7">
              <a:extLst>
                <a:ext uri="{FF2B5EF4-FFF2-40B4-BE49-F238E27FC236}">
                  <a16:creationId xmlns:a16="http://schemas.microsoft.com/office/drawing/2014/main" id="{3BA04CAC-6ECC-4AED-9EB7-B41FF2DC5F1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247313" y="5013325"/>
              <a:ext cx="1919288" cy="1830388"/>
            </a:xfrm>
            <a:custGeom>
              <a:avLst/>
              <a:gdLst>
                <a:gd name="T0" fmla="*/ 0 w 404"/>
                <a:gd name="T1" fmla="*/ 385 h 385"/>
                <a:gd name="T2" fmla="*/ 404 w 404"/>
                <a:gd name="T3" fmla="*/ 0 h 385"/>
              </a:gdLst>
              <a:ahLst/>
              <a:cxnLst>
                <a:cxn ang="0">
                  <a:pos x="T0" y="T1"/>
                </a:cxn>
                <a:cxn ang="0">
                  <a:pos x="T2" y="T3"/>
                </a:cxn>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Freeform 8">
              <a:extLst>
                <a:ext uri="{FF2B5EF4-FFF2-40B4-BE49-F238E27FC236}">
                  <a16:creationId xmlns:a16="http://schemas.microsoft.com/office/drawing/2014/main" id="{9FCDFAE5-3757-4162-9A22-2E83E81F901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0775" y="0"/>
              <a:ext cx="3676650" cy="6843713"/>
            </a:xfrm>
            <a:custGeom>
              <a:avLst/>
              <a:gdLst>
                <a:gd name="T0" fmla="*/ 774 w 774"/>
                <a:gd name="T1" fmla="*/ 0 h 1440"/>
                <a:gd name="T2" fmla="*/ 411 w 774"/>
                <a:gd name="T3" fmla="*/ 1440 h 1440"/>
              </a:gdLst>
              <a:ahLst/>
              <a:cxnLst>
                <a:cxn ang="0">
                  <a:pos x="T0" y="T1"/>
                </a:cxn>
                <a:cxn ang="0">
                  <a:pos x="T2" y="T3"/>
                </a:cxn>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Freeform 9">
              <a:extLst>
                <a:ext uri="{FF2B5EF4-FFF2-40B4-BE49-F238E27FC236}">
                  <a16:creationId xmlns:a16="http://schemas.microsoft.com/office/drawing/2014/main" id="{610DB34F-EC23-426C-B910-62C24FCD22F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02988" y="9525"/>
              <a:ext cx="963613" cy="366713"/>
            </a:xfrm>
            <a:custGeom>
              <a:avLst/>
              <a:gdLst>
                <a:gd name="T0" fmla="*/ 203 w 203"/>
                <a:gd name="T1" fmla="*/ 77 h 77"/>
                <a:gd name="T2" fmla="*/ 0 w 203"/>
                <a:gd name="T3" fmla="*/ 0 h 77"/>
              </a:gdLst>
              <a:ahLst/>
              <a:cxnLst>
                <a:cxn ang="0">
                  <a:pos x="T0" y="T1"/>
                </a:cxn>
                <a:cxn ang="0">
                  <a:pos x="T2" y="T3"/>
                </a:cxn>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Freeform 10">
              <a:extLst>
                <a:ext uri="{FF2B5EF4-FFF2-40B4-BE49-F238E27FC236}">
                  <a16:creationId xmlns:a16="http://schemas.microsoft.com/office/drawing/2014/main" id="{75563AC1-2EB3-434A-95F3-13087517F9C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494963" y="5275263"/>
              <a:ext cx="1666875" cy="1577975"/>
            </a:xfrm>
            <a:custGeom>
              <a:avLst/>
              <a:gdLst>
                <a:gd name="T0" fmla="*/ 0 w 351"/>
                <a:gd name="T1" fmla="*/ 332 h 332"/>
                <a:gd name="T2" fmla="*/ 351 w 351"/>
                <a:gd name="T3" fmla="*/ 0 h 332"/>
              </a:gdLst>
              <a:ahLst/>
              <a:cxnLst>
                <a:cxn ang="0">
                  <a:pos x="T0" y="T1"/>
                </a:cxn>
                <a:cxn ang="0">
                  <a:pos x="T2" y="T3"/>
                </a:cxn>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Freeform 11">
              <a:extLst>
                <a:ext uri="{FF2B5EF4-FFF2-40B4-BE49-F238E27FC236}">
                  <a16:creationId xmlns:a16="http://schemas.microsoft.com/office/drawing/2014/main" id="{CB30B4D1-0650-4E07-BF04-8AC00F2B048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01713" y="0"/>
              <a:ext cx="3621088" cy="6843713"/>
            </a:xfrm>
            <a:custGeom>
              <a:avLst/>
              <a:gdLst>
                <a:gd name="T0" fmla="*/ 762 w 762"/>
                <a:gd name="T1" fmla="*/ 0 h 1440"/>
                <a:gd name="T2" fmla="*/ 403 w 762"/>
                <a:gd name="T3" fmla="*/ 1440 h 1440"/>
              </a:gdLst>
              <a:ahLst/>
              <a:cxnLst>
                <a:cxn ang="0">
                  <a:pos x="T0" y="T1"/>
                </a:cxn>
                <a:cxn ang="0">
                  <a:pos x="T2" y="T3"/>
                </a:cxn>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Freeform 12">
              <a:extLst>
                <a:ext uri="{FF2B5EF4-FFF2-40B4-BE49-F238E27FC236}">
                  <a16:creationId xmlns:a16="http://schemas.microsoft.com/office/drawing/2014/main" id="{5DEAE775-43ED-4D01-B90C-77099754871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501438" y="9525"/>
              <a:ext cx="665163" cy="257175"/>
            </a:xfrm>
            <a:custGeom>
              <a:avLst/>
              <a:gdLst>
                <a:gd name="T0" fmla="*/ 140 w 140"/>
                <a:gd name="T1" fmla="*/ 54 h 54"/>
                <a:gd name="T2" fmla="*/ 0 w 140"/>
                <a:gd name="T3" fmla="*/ 0 h 54"/>
              </a:gdLst>
              <a:ahLst/>
              <a:cxnLst>
                <a:cxn ang="0">
                  <a:pos x="T0" y="T1"/>
                </a:cxn>
                <a:cxn ang="0">
                  <a:pos x="T2" y="T3"/>
                </a:cxn>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Freeform 13">
              <a:extLst>
                <a:ext uri="{FF2B5EF4-FFF2-40B4-BE49-F238E27FC236}">
                  <a16:creationId xmlns:a16="http://schemas.microsoft.com/office/drawing/2014/main" id="{084AF46A-CF7A-4B96-B35E-8CE5E40CEA2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41013" y="5408613"/>
              <a:ext cx="1525588" cy="1435100"/>
            </a:xfrm>
            <a:custGeom>
              <a:avLst/>
              <a:gdLst>
                <a:gd name="T0" fmla="*/ 0 w 321"/>
                <a:gd name="T1" fmla="*/ 302 h 302"/>
                <a:gd name="T2" fmla="*/ 321 w 321"/>
                <a:gd name="T3" fmla="*/ 0 h 302"/>
              </a:gdLst>
              <a:ahLst/>
              <a:cxnLst>
                <a:cxn ang="0">
                  <a:pos x="T0" y="T1"/>
                </a:cxn>
                <a:cxn ang="0">
                  <a:pos x="T2" y="T3"/>
                </a:cxn>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Freeform 14">
              <a:extLst>
                <a:ext uri="{FF2B5EF4-FFF2-40B4-BE49-F238E27FC236}">
                  <a16:creationId xmlns:a16="http://schemas.microsoft.com/office/drawing/2014/main" id="{43BCFC26-9A1C-4625-A5F2-5C164D31602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01713" y="0"/>
              <a:ext cx="3244850" cy="6843713"/>
            </a:xfrm>
            <a:custGeom>
              <a:avLst/>
              <a:gdLst>
                <a:gd name="T0" fmla="*/ 683 w 683"/>
                <a:gd name="T1" fmla="*/ 0 h 1440"/>
                <a:gd name="T2" fmla="*/ 355 w 683"/>
                <a:gd name="T3" fmla="*/ 1440 h 1440"/>
              </a:gdLst>
              <a:ahLst/>
              <a:cxnLst>
                <a:cxn ang="0">
                  <a:pos x="T0" y="T1"/>
                </a:cxn>
                <a:cxn ang="0">
                  <a:pos x="T2" y="T3"/>
                </a:cxn>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Freeform 15">
              <a:extLst>
                <a:ext uri="{FF2B5EF4-FFF2-40B4-BE49-F238E27FC236}">
                  <a16:creationId xmlns:a16="http://schemas.microsoft.com/office/drawing/2014/main" id="{A63EFFB4-0C81-45D7-B02C-FA29EA827D6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802938" y="5518150"/>
              <a:ext cx="1363663" cy="1325563"/>
            </a:xfrm>
            <a:custGeom>
              <a:avLst/>
              <a:gdLst>
                <a:gd name="T0" fmla="*/ 0 w 287"/>
                <a:gd name="T1" fmla="*/ 279 h 279"/>
                <a:gd name="T2" fmla="*/ 287 w 287"/>
                <a:gd name="T3" fmla="*/ 0 h 279"/>
              </a:gdLst>
              <a:ahLst/>
              <a:cxnLst>
                <a:cxn ang="0">
                  <a:pos x="T0" y="T1"/>
                </a:cxn>
                <a:cxn ang="0">
                  <a:pos x="T2" y="T3"/>
                </a:cxn>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 name="Freeform 16">
              <a:extLst>
                <a:ext uri="{FF2B5EF4-FFF2-40B4-BE49-F238E27FC236}">
                  <a16:creationId xmlns:a16="http://schemas.microsoft.com/office/drawing/2014/main" id="{0B81B2F7-ADE5-4F3F-946D-673BD306832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89000" y="0"/>
              <a:ext cx="3230563" cy="6843713"/>
            </a:xfrm>
            <a:custGeom>
              <a:avLst/>
              <a:gdLst>
                <a:gd name="T0" fmla="*/ 680 w 680"/>
                <a:gd name="T1" fmla="*/ 0 h 1440"/>
                <a:gd name="T2" fmla="*/ 337 w 680"/>
                <a:gd name="T3" fmla="*/ 1440 h 1440"/>
              </a:gdLst>
              <a:ahLst/>
              <a:cxnLst>
                <a:cxn ang="0">
                  <a:pos x="T0" y="T1"/>
                </a:cxn>
                <a:cxn ang="0">
                  <a:pos x="T2" y="T3"/>
                </a:cxn>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 name="Freeform 17">
              <a:extLst>
                <a:ext uri="{FF2B5EF4-FFF2-40B4-BE49-F238E27FC236}">
                  <a16:creationId xmlns:a16="http://schemas.microsoft.com/office/drawing/2014/main" id="{B7206A83-A194-4548-BA3B-4A4AFC00FB9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979150" y="5694363"/>
              <a:ext cx="1187450" cy="1149350"/>
            </a:xfrm>
            <a:custGeom>
              <a:avLst/>
              <a:gdLst>
                <a:gd name="T0" fmla="*/ 0 w 250"/>
                <a:gd name="T1" fmla="*/ 242 h 242"/>
                <a:gd name="T2" fmla="*/ 250 w 250"/>
                <a:gd name="T3" fmla="*/ 0 h 242"/>
              </a:gdLst>
              <a:ahLst/>
              <a:cxnLst>
                <a:cxn ang="0">
                  <a:pos x="T0" y="T1"/>
                </a:cxn>
                <a:cxn ang="0">
                  <a:pos x="T2" y="T3"/>
                </a:cxn>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 name="Freeform 18">
              <a:extLst>
                <a:ext uri="{FF2B5EF4-FFF2-40B4-BE49-F238E27FC236}">
                  <a16:creationId xmlns:a16="http://schemas.microsoft.com/office/drawing/2014/main" id="{6E5BB534-4F1F-4449-B944-F8CDF9CF94D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84188" y="0"/>
              <a:ext cx="3421063" cy="6843713"/>
            </a:xfrm>
            <a:custGeom>
              <a:avLst/>
              <a:gdLst>
                <a:gd name="T0" fmla="*/ 720 w 720"/>
                <a:gd name="T1" fmla="*/ 0 h 1440"/>
                <a:gd name="T2" fmla="*/ 362 w 720"/>
                <a:gd name="T3" fmla="*/ 1440 h 1440"/>
              </a:gdLst>
              <a:ahLst/>
              <a:cxnLst>
                <a:cxn ang="0">
                  <a:pos x="T0" y="T1"/>
                </a:cxn>
                <a:cxn ang="0">
                  <a:pos x="T2" y="T3"/>
                </a:cxn>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3" name="Freeform 19">
              <a:extLst>
                <a:ext uri="{FF2B5EF4-FFF2-40B4-BE49-F238E27FC236}">
                  <a16:creationId xmlns:a16="http://schemas.microsoft.com/office/drawing/2014/main" id="{61A06D45-859B-4500-A542-CE83D7F1ED9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87125" y="6049963"/>
              <a:ext cx="879475" cy="793750"/>
            </a:xfrm>
            <a:custGeom>
              <a:avLst/>
              <a:gdLst>
                <a:gd name="T0" fmla="*/ 0 w 185"/>
                <a:gd name="T1" fmla="*/ 167 h 167"/>
                <a:gd name="T2" fmla="*/ 185 w 185"/>
                <a:gd name="T3" fmla="*/ 0 h 167"/>
              </a:gdLst>
              <a:ahLst/>
              <a:cxnLst>
                <a:cxn ang="0">
                  <a:pos x="T0" y="T1"/>
                </a:cxn>
                <a:cxn ang="0">
                  <a:pos x="T2" y="T3"/>
                </a:cxn>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4" name="Freeform 20">
              <a:extLst>
                <a:ext uri="{FF2B5EF4-FFF2-40B4-BE49-F238E27FC236}">
                  <a16:creationId xmlns:a16="http://schemas.microsoft.com/office/drawing/2014/main" id="{BD629F30-6A75-4214-AE4E-07911AE6C95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8488" y="0"/>
              <a:ext cx="2717800" cy="6843713"/>
            </a:xfrm>
            <a:custGeom>
              <a:avLst/>
              <a:gdLst>
                <a:gd name="T0" fmla="*/ 572 w 572"/>
                <a:gd name="T1" fmla="*/ 0 h 1440"/>
                <a:gd name="T2" fmla="*/ 164 w 572"/>
                <a:gd name="T3" fmla="*/ 1440 h 1440"/>
              </a:gdLst>
              <a:ahLst/>
              <a:cxnLst>
                <a:cxn ang="0">
                  <a:pos x="T0" y="T1"/>
                </a:cxn>
                <a:cxn ang="0">
                  <a:pos x="T2" y="T3"/>
                </a:cxn>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5" name="Freeform 21">
              <a:extLst>
                <a:ext uri="{FF2B5EF4-FFF2-40B4-BE49-F238E27FC236}">
                  <a16:creationId xmlns:a16="http://schemas.microsoft.com/office/drawing/2014/main" id="{F9DDB651-3EF9-4957-99DA-44026C26C95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261938" y="0"/>
              <a:ext cx="2944813" cy="6843713"/>
            </a:xfrm>
            <a:custGeom>
              <a:avLst/>
              <a:gdLst>
                <a:gd name="T0" fmla="*/ 620 w 620"/>
                <a:gd name="T1" fmla="*/ 0 h 1440"/>
                <a:gd name="T2" fmla="*/ 186 w 620"/>
                <a:gd name="T3" fmla="*/ 1440 h 1440"/>
              </a:gdLst>
              <a:ahLst/>
              <a:cxnLst>
                <a:cxn ang="0">
                  <a:pos x="T0" y="T1"/>
                </a:cxn>
                <a:cxn ang="0">
                  <a:pos x="T2" y="T3"/>
                </a:cxn>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6" name="Freeform 22">
              <a:extLst>
                <a:ext uri="{FF2B5EF4-FFF2-40B4-BE49-F238E27FC236}">
                  <a16:creationId xmlns:a16="http://schemas.microsoft.com/office/drawing/2014/main" id="{3C88E78D-9B26-4FC0-9F41-7E8B9419399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17513" y="0"/>
              <a:ext cx="2403475" cy="6843713"/>
            </a:xfrm>
            <a:custGeom>
              <a:avLst/>
              <a:gdLst>
                <a:gd name="T0" fmla="*/ 506 w 506"/>
                <a:gd name="T1" fmla="*/ 0 h 1440"/>
                <a:gd name="T2" fmla="*/ 171 w 506"/>
                <a:gd name="T3" fmla="*/ 1440 h 1440"/>
              </a:gdLst>
              <a:ahLst/>
              <a:cxnLst>
                <a:cxn ang="0">
                  <a:pos x="T0" y="T1"/>
                </a:cxn>
                <a:cxn ang="0">
                  <a:pos x="T2" y="T3"/>
                </a:cxn>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7" name="Freeform 23">
              <a:extLst>
                <a:ext uri="{FF2B5EF4-FFF2-40B4-BE49-F238E27FC236}">
                  <a16:creationId xmlns:a16="http://schemas.microsoft.com/office/drawing/2014/main" id="{22A84339-AA9D-4FEE-8156-DA33DA14F93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288" y="9525"/>
              <a:ext cx="1771650" cy="3198813"/>
            </a:xfrm>
            <a:custGeom>
              <a:avLst/>
              <a:gdLst>
                <a:gd name="T0" fmla="*/ 373 w 373"/>
                <a:gd name="T1" fmla="*/ 0 h 673"/>
                <a:gd name="T2" fmla="*/ 0 w 373"/>
                <a:gd name="T3" fmla="*/ 673 h 673"/>
              </a:gdLst>
              <a:ahLst/>
              <a:cxnLst>
                <a:cxn ang="0">
                  <a:pos x="T0" y="T1"/>
                </a:cxn>
                <a:cxn ang="0">
                  <a:pos x="T2" y="T3"/>
                </a:cxn>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8" name="Freeform 24">
              <a:extLst>
                <a:ext uri="{FF2B5EF4-FFF2-40B4-BE49-F238E27FC236}">
                  <a16:creationId xmlns:a16="http://schemas.microsoft.com/office/drawing/2014/main" id="{9E848A77-FAD8-4BD0-882A-779D0E5D108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63" y="6016625"/>
              <a:ext cx="214313" cy="827088"/>
            </a:xfrm>
            <a:custGeom>
              <a:avLst/>
              <a:gdLst>
                <a:gd name="T0" fmla="*/ 0 w 45"/>
                <a:gd name="T1" fmla="*/ 0 h 174"/>
                <a:gd name="T2" fmla="*/ 45 w 45"/>
                <a:gd name="T3" fmla="*/ 174 h 174"/>
              </a:gdLst>
              <a:ahLst/>
              <a:cxnLst>
                <a:cxn ang="0">
                  <a:pos x="T0" y="T1"/>
                </a:cxn>
                <a:cxn ang="0">
                  <a:pos x="T2" y="T3"/>
                </a:cxn>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9" name="Freeform 25">
              <a:extLst>
                <a:ext uri="{FF2B5EF4-FFF2-40B4-BE49-F238E27FC236}">
                  <a16:creationId xmlns:a16="http://schemas.microsoft.com/office/drawing/2014/main" id="{B7294A76-51FD-45FE-86BC-55446F3A8DC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288" y="0"/>
              <a:ext cx="1562100" cy="2228850"/>
            </a:xfrm>
            <a:custGeom>
              <a:avLst/>
              <a:gdLst>
                <a:gd name="T0" fmla="*/ 329 w 329"/>
                <a:gd name="T1" fmla="*/ 0 h 469"/>
                <a:gd name="T2" fmla="*/ 0 w 329"/>
                <a:gd name="T3" fmla="*/ 469 h 469"/>
              </a:gdLst>
              <a:ahLst/>
              <a:cxnLst>
                <a:cxn ang="0">
                  <a:pos x="T0" y="T1"/>
                </a:cxn>
                <a:cxn ang="0">
                  <a:pos x="T2" y="T3"/>
                </a:cxn>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pic>
        <p:nvPicPr>
          <p:cNvPr id="5" name="Content Placeholder 4" descr="A close up of a computer&#10;&#10;Description automatically generated">
            <a:extLst>
              <a:ext uri="{FF2B5EF4-FFF2-40B4-BE49-F238E27FC236}">
                <a16:creationId xmlns:a16="http://schemas.microsoft.com/office/drawing/2014/main" id="{038F63A2-1D0F-450B-9F97-E6E4EB7EE11B}"/>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1086664" y="1576388"/>
            <a:ext cx="3209111" cy="4351338"/>
          </a:xfrm>
        </p:spPr>
      </p:pic>
      <p:cxnSp>
        <p:nvCxnSpPr>
          <p:cNvPr id="31" name="Straight Connector 30">
            <a:extLst>
              <a:ext uri="{FF2B5EF4-FFF2-40B4-BE49-F238E27FC236}">
                <a16:creationId xmlns:a16="http://schemas.microsoft.com/office/drawing/2014/main" id="{CE00C8FF-082C-4A75-B62B-160C428BDE05}"/>
              </a:ext>
            </a:extLst>
          </p:cNvPr>
          <p:cNvCxnSpPr/>
          <p:nvPr/>
        </p:nvCxnSpPr>
        <p:spPr>
          <a:xfrm>
            <a:off x="1001713" y="1429305"/>
            <a:ext cx="3481510"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2272913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9">
            <a:extLst>
              <a:ext uri="{FF2B5EF4-FFF2-40B4-BE49-F238E27FC236}">
                <a16:creationId xmlns:a16="http://schemas.microsoft.com/office/drawing/2014/main" id="{828D1E49-2A21-4A83-A0E0-FB1597B4B2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36D9B2-808D-48A3-8D98-92DEC2A4E0DF}"/>
              </a:ext>
            </a:extLst>
          </p:cNvPr>
          <p:cNvSpPr>
            <a:spLocks noGrp="1"/>
          </p:cNvSpPr>
          <p:nvPr>
            <p:ph type="title"/>
          </p:nvPr>
        </p:nvSpPr>
        <p:spPr>
          <a:xfrm>
            <a:off x="904877" y="795527"/>
            <a:ext cx="10488547" cy="1190912"/>
          </a:xfrm>
        </p:spPr>
        <p:txBody>
          <a:bodyPr>
            <a:normAutofit/>
          </a:bodyPr>
          <a:lstStyle/>
          <a:p>
            <a:pPr algn="ctr"/>
            <a:r>
              <a:rPr lang="en-US" sz="4000" dirty="0">
                <a:latin typeface="+mn-lt"/>
              </a:rPr>
              <a:t>Racing line</a:t>
            </a:r>
          </a:p>
        </p:txBody>
      </p:sp>
      <p:sp>
        <p:nvSpPr>
          <p:cNvPr id="54" name="Rectangle 34" hidden="1">
            <a:extLst>
              <a:ext uri="{FF2B5EF4-FFF2-40B4-BE49-F238E27FC236}">
                <a16:creationId xmlns:a16="http://schemas.microsoft.com/office/drawing/2014/main" id="{E972DE0D-2E53-4159-ABD3-C601524262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7030" y="2250281"/>
            <a:ext cx="4959318" cy="3678237"/>
          </a:xfrm>
          <a:prstGeom prst="rect">
            <a:avLst/>
          </a:prstGeom>
          <a:solidFill>
            <a:schemeClr val="bg1"/>
          </a:solidFill>
          <a:ln w="19050">
            <a:solidFill>
              <a:srgbClr val="E53E1A"/>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drawing&#10;&#10;Description automatically generated">
            <a:extLst>
              <a:ext uri="{FF2B5EF4-FFF2-40B4-BE49-F238E27FC236}">
                <a16:creationId xmlns:a16="http://schemas.microsoft.com/office/drawing/2014/main" id="{7CBC5154-FACA-4279-8307-2D4822BDE3E6}"/>
              </a:ext>
            </a:extLst>
          </p:cNvPr>
          <p:cNvPicPr>
            <a:picLocks noChangeAspect="1"/>
          </p:cNvPicPr>
          <p:nvPr/>
        </p:nvPicPr>
        <p:blipFill rotWithShape="1">
          <a:blip r:embed="rId3">
            <a:extLst>
              <a:ext uri="{28A0092B-C50C-407E-A947-70E740481C1C}">
                <a14:useLocalDpi xmlns:a14="http://schemas.microsoft.com/office/drawing/2010/main" val="0"/>
              </a:ext>
            </a:extLst>
          </a:blip>
          <a:srcRect t="4251" b="4251"/>
          <a:stretch/>
        </p:blipFill>
        <p:spPr>
          <a:xfrm>
            <a:off x="6430768" y="2053070"/>
            <a:ext cx="4626864" cy="3346704"/>
          </a:xfrm>
          <a:prstGeom prst="rect">
            <a:avLst/>
          </a:prstGeom>
          <a:ln w="12700">
            <a:noFill/>
          </a:ln>
        </p:spPr>
      </p:pic>
      <p:sp>
        <p:nvSpPr>
          <p:cNvPr id="3" name="Content Placeholder 2">
            <a:extLst>
              <a:ext uri="{FF2B5EF4-FFF2-40B4-BE49-F238E27FC236}">
                <a16:creationId xmlns:a16="http://schemas.microsoft.com/office/drawing/2014/main" id="{72F1A859-C4E0-4769-A0EE-BD8736F37B54}"/>
              </a:ext>
            </a:extLst>
          </p:cNvPr>
          <p:cNvSpPr>
            <a:spLocks noGrp="1"/>
          </p:cNvSpPr>
          <p:nvPr>
            <p:ph idx="1"/>
          </p:nvPr>
        </p:nvSpPr>
        <p:spPr>
          <a:xfrm>
            <a:off x="1060736" y="1998613"/>
            <a:ext cx="5028928" cy="3699669"/>
          </a:xfrm>
          <a:solidFill>
            <a:schemeClr val="bg2">
              <a:lumMod val="90000"/>
            </a:schemeClr>
          </a:solidFill>
        </p:spPr>
        <p:txBody>
          <a:bodyPr anchor="ctr">
            <a:normAutofit/>
          </a:bodyPr>
          <a:lstStyle/>
          <a:p>
            <a:pPr>
              <a:buClr>
                <a:srgbClr val="E53E1A"/>
              </a:buClr>
            </a:pPr>
            <a:r>
              <a:rPr lang="en-US" sz="2400" dirty="0"/>
              <a:t>Racing line are the most optimal path possible on a track.</a:t>
            </a:r>
          </a:p>
          <a:p>
            <a:pPr>
              <a:buClr>
                <a:srgbClr val="E53E1A"/>
              </a:buClr>
            </a:pPr>
            <a:r>
              <a:rPr lang="en-US" sz="2400" dirty="0"/>
              <a:t>Following racing line allows the racer to corner at maximum speed possible.</a:t>
            </a:r>
          </a:p>
        </p:txBody>
      </p:sp>
      <p:cxnSp>
        <p:nvCxnSpPr>
          <p:cNvPr id="55" name="Straight Connector 54">
            <a:extLst>
              <a:ext uri="{FF2B5EF4-FFF2-40B4-BE49-F238E27FC236}">
                <a16:creationId xmlns:a16="http://schemas.microsoft.com/office/drawing/2014/main" id="{F5195F93-AEC7-4B99-9A66-15A5560F9CC9}"/>
              </a:ext>
            </a:extLst>
          </p:cNvPr>
          <p:cNvCxnSpPr/>
          <p:nvPr/>
        </p:nvCxnSpPr>
        <p:spPr>
          <a:xfrm>
            <a:off x="5072825" y="1791131"/>
            <a:ext cx="2152650" cy="0"/>
          </a:xfrm>
          <a:prstGeom prst="line">
            <a:avLst/>
          </a:prstGeom>
        </p:spPr>
        <p:style>
          <a:lnRef idx="1">
            <a:schemeClr val="dk1"/>
          </a:lnRef>
          <a:fillRef idx="0">
            <a:schemeClr val="dk1"/>
          </a:fillRef>
          <a:effectRef idx="0">
            <a:schemeClr val="dk1"/>
          </a:effectRef>
          <a:fontRef idx="minor">
            <a:schemeClr val="tx1"/>
          </a:fontRef>
        </p:style>
      </p:cxnSp>
      <p:sp>
        <p:nvSpPr>
          <p:cNvPr id="56" name="Rectangle 55">
            <a:extLst>
              <a:ext uri="{FF2B5EF4-FFF2-40B4-BE49-F238E27FC236}">
                <a16:creationId xmlns:a16="http://schemas.microsoft.com/office/drawing/2014/main" id="{14BF4BB9-79CE-447F-8C5D-191A42814CEC}"/>
              </a:ext>
            </a:extLst>
          </p:cNvPr>
          <p:cNvSpPr/>
          <p:nvPr/>
        </p:nvSpPr>
        <p:spPr>
          <a:xfrm>
            <a:off x="6333584" y="1989429"/>
            <a:ext cx="4750342" cy="369064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7" name="Group 96">
            <a:extLst>
              <a:ext uri="{FF2B5EF4-FFF2-40B4-BE49-F238E27FC236}">
                <a16:creationId xmlns:a16="http://schemas.microsoft.com/office/drawing/2014/main" id="{E059DAFF-C529-4E66-9140-9512DF42C66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0"/>
            <a:ext cx="12584114" cy="6853238"/>
            <a:chOff x="-417513" y="0"/>
            <a:chExt cx="12584114" cy="6853238"/>
          </a:xfrm>
        </p:grpSpPr>
        <p:sp>
          <p:nvSpPr>
            <p:cNvPr id="98" name="Freeform 5">
              <a:extLst>
                <a:ext uri="{FF2B5EF4-FFF2-40B4-BE49-F238E27FC236}">
                  <a16:creationId xmlns:a16="http://schemas.microsoft.com/office/drawing/2014/main" id="{743D0826-C4E2-4A1D-95AE-71CCFF4BA67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306513" y="0"/>
              <a:ext cx="3862388" cy="6843713"/>
            </a:xfrm>
            <a:custGeom>
              <a:avLst/>
              <a:gdLst>
                <a:gd name="T0" fmla="*/ 813 w 813"/>
                <a:gd name="T1" fmla="*/ 0 h 1440"/>
                <a:gd name="T2" fmla="*/ 435 w 813"/>
                <a:gd name="T3" fmla="*/ 1440 h 1440"/>
              </a:gdLst>
              <a:ahLst/>
              <a:cxnLst>
                <a:cxn ang="0">
                  <a:pos x="T0" y="T1"/>
                </a:cxn>
                <a:cxn ang="0">
                  <a:pos x="T2" y="T3"/>
                </a:cxn>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9" name="Freeform 6">
              <a:extLst>
                <a:ext uri="{FF2B5EF4-FFF2-40B4-BE49-F238E27FC236}">
                  <a16:creationId xmlns:a16="http://schemas.microsoft.com/office/drawing/2014/main" id="{DBB5F479-916B-4021-BFAB-B944A528AE0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26725" y="9525"/>
              <a:ext cx="1539875" cy="555625"/>
            </a:xfrm>
            <a:custGeom>
              <a:avLst/>
              <a:gdLst>
                <a:gd name="T0" fmla="*/ 324 w 324"/>
                <a:gd name="T1" fmla="*/ 117 h 117"/>
                <a:gd name="T2" fmla="*/ 0 w 324"/>
                <a:gd name="T3" fmla="*/ 0 h 117"/>
              </a:gdLst>
              <a:ahLst/>
              <a:cxnLst>
                <a:cxn ang="0">
                  <a:pos x="T0" y="T1"/>
                </a:cxn>
                <a:cxn ang="0">
                  <a:pos x="T2" y="T3"/>
                </a:cxn>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0" name="Freeform 7">
              <a:extLst>
                <a:ext uri="{FF2B5EF4-FFF2-40B4-BE49-F238E27FC236}">
                  <a16:creationId xmlns:a16="http://schemas.microsoft.com/office/drawing/2014/main" id="{3323EE54-0A73-45CF-BD17-0D49DE02EF9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247313" y="5013325"/>
              <a:ext cx="1919288" cy="1830388"/>
            </a:xfrm>
            <a:custGeom>
              <a:avLst/>
              <a:gdLst>
                <a:gd name="T0" fmla="*/ 0 w 404"/>
                <a:gd name="T1" fmla="*/ 385 h 385"/>
                <a:gd name="T2" fmla="*/ 404 w 404"/>
                <a:gd name="T3" fmla="*/ 0 h 385"/>
              </a:gdLst>
              <a:ahLst/>
              <a:cxnLst>
                <a:cxn ang="0">
                  <a:pos x="T0" y="T1"/>
                </a:cxn>
                <a:cxn ang="0">
                  <a:pos x="T2" y="T3"/>
                </a:cxn>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1" name="Freeform 8">
              <a:extLst>
                <a:ext uri="{FF2B5EF4-FFF2-40B4-BE49-F238E27FC236}">
                  <a16:creationId xmlns:a16="http://schemas.microsoft.com/office/drawing/2014/main" id="{689D664E-2CD3-4ABA-9184-8973D0C433B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0775" y="0"/>
              <a:ext cx="3676650" cy="6843713"/>
            </a:xfrm>
            <a:custGeom>
              <a:avLst/>
              <a:gdLst>
                <a:gd name="T0" fmla="*/ 774 w 774"/>
                <a:gd name="T1" fmla="*/ 0 h 1440"/>
                <a:gd name="T2" fmla="*/ 411 w 774"/>
                <a:gd name="T3" fmla="*/ 1440 h 1440"/>
              </a:gdLst>
              <a:ahLst/>
              <a:cxnLst>
                <a:cxn ang="0">
                  <a:pos x="T0" y="T1"/>
                </a:cxn>
                <a:cxn ang="0">
                  <a:pos x="T2" y="T3"/>
                </a:cxn>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2" name="Freeform 9">
              <a:extLst>
                <a:ext uri="{FF2B5EF4-FFF2-40B4-BE49-F238E27FC236}">
                  <a16:creationId xmlns:a16="http://schemas.microsoft.com/office/drawing/2014/main" id="{C145A8CE-7232-450F-95B3-EB4ACA47912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02988" y="9525"/>
              <a:ext cx="963613" cy="366713"/>
            </a:xfrm>
            <a:custGeom>
              <a:avLst/>
              <a:gdLst>
                <a:gd name="T0" fmla="*/ 203 w 203"/>
                <a:gd name="T1" fmla="*/ 77 h 77"/>
                <a:gd name="T2" fmla="*/ 0 w 203"/>
                <a:gd name="T3" fmla="*/ 0 h 77"/>
              </a:gdLst>
              <a:ahLst/>
              <a:cxnLst>
                <a:cxn ang="0">
                  <a:pos x="T0" y="T1"/>
                </a:cxn>
                <a:cxn ang="0">
                  <a:pos x="T2" y="T3"/>
                </a:cxn>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3" name="Freeform 10">
              <a:extLst>
                <a:ext uri="{FF2B5EF4-FFF2-40B4-BE49-F238E27FC236}">
                  <a16:creationId xmlns:a16="http://schemas.microsoft.com/office/drawing/2014/main" id="{C0641BEE-E5ED-4CE5-9039-1D8313C37F1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494963" y="5275263"/>
              <a:ext cx="1666875" cy="1577975"/>
            </a:xfrm>
            <a:custGeom>
              <a:avLst/>
              <a:gdLst>
                <a:gd name="T0" fmla="*/ 0 w 351"/>
                <a:gd name="T1" fmla="*/ 332 h 332"/>
                <a:gd name="T2" fmla="*/ 351 w 351"/>
                <a:gd name="T3" fmla="*/ 0 h 332"/>
              </a:gdLst>
              <a:ahLst/>
              <a:cxnLst>
                <a:cxn ang="0">
                  <a:pos x="T0" y="T1"/>
                </a:cxn>
                <a:cxn ang="0">
                  <a:pos x="T2" y="T3"/>
                </a:cxn>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4" name="Freeform 11">
              <a:extLst>
                <a:ext uri="{FF2B5EF4-FFF2-40B4-BE49-F238E27FC236}">
                  <a16:creationId xmlns:a16="http://schemas.microsoft.com/office/drawing/2014/main" id="{19E1E55B-AF70-4E0D-A328-818D14746AB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01713" y="0"/>
              <a:ext cx="3621088" cy="6843713"/>
            </a:xfrm>
            <a:custGeom>
              <a:avLst/>
              <a:gdLst>
                <a:gd name="T0" fmla="*/ 762 w 762"/>
                <a:gd name="T1" fmla="*/ 0 h 1440"/>
                <a:gd name="T2" fmla="*/ 403 w 762"/>
                <a:gd name="T3" fmla="*/ 1440 h 1440"/>
              </a:gdLst>
              <a:ahLst/>
              <a:cxnLst>
                <a:cxn ang="0">
                  <a:pos x="T0" y="T1"/>
                </a:cxn>
                <a:cxn ang="0">
                  <a:pos x="T2" y="T3"/>
                </a:cxn>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5" name="Freeform 12">
              <a:extLst>
                <a:ext uri="{FF2B5EF4-FFF2-40B4-BE49-F238E27FC236}">
                  <a16:creationId xmlns:a16="http://schemas.microsoft.com/office/drawing/2014/main" id="{722FA0C1-1B55-4D97-998F-7849982A485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501438" y="9525"/>
              <a:ext cx="665163" cy="257175"/>
            </a:xfrm>
            <a:custGeom>
              <a:avLst/>
              <a:gdLst>
                <a:gd name="T0" fmla="*/ 140 w 140"/>
                <a:gd name="T1" fmla="*/ 54 h 54"/>
                <a:gd name="T2" fmla="*/ 0 w 140"/>
                <a:gd name="T3" fmla="*/ 0 h 54"/>
              </a:gdLst>
              <a:ahLst/>
              <a:cxnLst>
                <a:cxn ang="0">
                  <a:pos x="T0" y="T1"/>
                </a:cxn>
                <a:cxn ang="0">
                  <a:pos x="T2" y="T3"/>
                </a:cxn>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6" name="Freeform 13">
              <a:extLst>
                <a:ext uri="{FF2B5EF4-FFF2-40B4-BE49-F238E27FC236}">
                  <a16:creationId xmlns:a16="http://schemas.microsoft.com/office/drawing/2014/main" id="{14F5D9DA-6C9D-4C2B-A852-B927E6B2228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41013" y="5408613"/>
              <a:ext cx="1525588" cy="1435100"/>
            </a:xfrm>
            <a:custGeom>
              <a:avLst/>
              <a:gdLst>
                <a:gd name="T0" fmla="*/ 0 w 321"/>
                <a:gd name="T1" fmla="*/ 302 h 302"/>
                <a:gd name="T2" fmla="*/ 321 w 321"/>
                <a:gd name="T3" fmla="*/ 0 h 302"/>
              </a:gdLst>
              <a:ahLst/>
              <a:cxnLst>
                <a:cxn ang="0">
                  <a:pos x="T0" y="T1"/>
                </a:cxn>
                <a:cxn ang="0">
                  <a:pos x="T2" y="T3"/>
                </a:cxn>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7" name="Freeform 14">
              <a:extLst>
                <a:ext uri="{FF2B5EF4-FFF2-40B4-BE49-F238E27FC236}">
                  <a16:creationId xmlns:a16="http://schemas.microsoft.com/office/drawing/2014/main" id="{D07C072B-030C-4FC4-B700-54653C43D08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01713" y="0"/>
              <a:ext cx="3244850" cy="6843713"/>
            </a:xfrm>
            <a:custGeom>
              <a:avLst/>
              <a:gdLst>
                <a:gd name="T0" fmla="*/ 683 w 683"/>
                <a:gd name="T1" fmla="*/ 0 h 1440"/>
                <a:gd name="T2" fmla="*/ 355 w 683"/>
                <a:gd name="T3" fmla="*/ 1440 h 1440"/>
              </a:gdLst>
              <a:ahLst/>
              <a:cxnLst>
                <a:cxn ang="0">
                  <a:pos x="T0" y="T1"/>
                </a:cxn>
                <a:cxn ang="0">
                  <a:pos x="T2" y="T3"/>
                </a:cxn>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8" name="Freeform 15">
              <a:extLst>
                <a:ext uri="{FF2B5EF4-FFF2-40B4-BE49-F238E27FC236}">
                  <a16:creationId xmlns:a16="http://schemas.microsoft.com/office/drawing/2014/main" id="{086F9109-796D-44D9-99F0-AEFCFEC0FD7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802938" y="5518150"/>
              <a:ext cx="1363663" cy="1325563"/>
            </a:xfrm>
            <a:custGeom>
              <a:avLst/>
              <a:gdLst>
                <a:gd name="T0" fmla="*/ 0 w 287"/>
                <a:gd name="T1" fmla="*/ 279 h 279"/>
                <a:gd name="T2" fmla="*/ 287 w 287"/>
                <a:gd name="T3" fmla="*/ 0 h 279"/>
              </a:gdLst>
              <a:ahLst/>
              <a:cxnLst>
                <a:cxn ang="0">
                  <a:pos x="T0" y="T1"/>
                </a:cxn>
                <a:cxn ang="0">
                  <a:pos x="T2" y="T3"/>
                </a:cxn>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9" name="Freeform 16">
              <a:extLst>
                <a:ext uri="{FF2B5EF4-FFF2-40B4-BE49-F238E27FC236}">
                  <a16:creationId xmlns:a16="http://schemas.microsoft.com/office/drawing/2014/main" id="{209F272A-A2E6-4AA2-9E2E-F4DCD693995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89000" y="0"/>
              <a:ext cx="3230563" cy="6843713"/>
            </a:xfrm>
            <a:custGeom>
              <a:avLst/>
              <a:gdLst>
                <a:gd name="T0" fmla="*/ 680 w 680"/>
                <a:gd name="T1" fmla="*/ 0 h 1440"/>
                <a:gd name="T2" fmla="*/ 337 w 680"/>
                <a:gd name="T3" fmla="*/ 1440 h 1440"/>
              </a:gdLst>
              <a:ahLst/>
              <a:cxnLst>
                <a:cxn ang="0">
                  <a:pos x="T0" y="T1"/>
                </a:cxn>
                <a:cxn ang="0">
                  <a:pos x="T2" y="T3"/>
                </a:cxn>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0" name="Freeform 17">
              <a:extLst>
                <a:ext uri="{FF2B5EF4-FFF2-40B4-BE49-F238E27FC236}">
                  <a16:creationId xmlns:a16="http://schemas.microsoft.com/office/drawing/2014/main" id="{F6AEB43A-CC0A-434B-9C1F-4F3096F5F3F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979150" y="5694363"/>
              <a:ext cx="1187450" cy="1149350"/>
            </a:xfrm>
            <a:custGeom>
              <a:avLst/>
              <a:gdLst>
                <a:gd name="T0" fmla="*/ 0 w 250"/>
                <a:gd name="T1" fmla="*/ 242 h 242"/>
                <a:gd name="T2" fmla="*/ 250 w 250"/>
                <a:gd name="T3" fmla="*/ 0 h 242"/>
              </a:gdLst>
              <a:ahLst/>
              <a:cxnLst>
                <a:cxn ang="0">
                  <a:pos x="T0" y="T1"/>
                </a:cxn>
                <a:cxn ang="0">
                  <a:pos x="T2" y="T3"/>
                </a:cxn>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1" name="Freeform 18">
              <a:extLst>
                <a:ext uri="{FF2B5EF4-FFF2-40B4-BE49-F238E27FC236}">
                  <a16:creationId xmlns:a16="http://schemas.microsoft.com/office/drawing/2014/main" id="{3B0EADB6-2056-4AF3-B83D-BEEBBF9B466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84188" y="0"/>
              <a:ext cx="3421063" cy="6843713"/>
            </a:xfrm>
            <a:custGeom>
              <a:avLst/>
              <a:gdLst>
                <a:gd name="T0" fmla="*/ 720 w 720"/>
                <a:gd name="T1" fmla="*/ 0 h 1440"/>
                <a:gd name="T2" fmla="*/ 362 w 720"/>
                <a:gd name="T3" fmla="*/ 1440 h 1440"/>
              </a:gdLst>
              <a:ahLst/>
              <a:cxnLst>
                <a:cxn ang="0">
                  <a:pos x="T0" y="T1"/>
                </a:cxn>
                <a:cxn ang="0">
                  <a:pos x="T2" y="T3"/>
                </a:cxn>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 name="Freeform 19">
              <a:extLst>
                <a:ext uri="{FF2B5EF4-FFF2-40B4-BE49-F238E27FC236}">
                  <a16:creationId xmlns:a16="http://schemas.microsoft.com/office/drawing/2014/main" id="{1C9EF2EE-247B-48FE-B529-82B19BE9BFC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87125" y="6049963"/>
              <a:ext cx="879475" cy="793750"/>
            </a:xfrm>
            <a:custGeom>
              <a:avLst/>
              <a:gdLst>
                <a:gd name="T0" fmla="*/ 0 w 185"/>
                <a:gd name="T1" fmla="*/ 167 h 167"/>
                <a:gd name="T2" fmla="*/ 185 w 185"/>
                <a:gd name="T3" fmla="*/ 0 h 167"/>
              </a:gdLst>
              <a:ahLst/>
              <a:cxnLst>
                <a:cxn ang="0">
                  <a:pos x="T0" y="T1"/>
                </a:cxn>
                <a:cxn ang="0">
                  <a:pos x="T2" y="T3"/>
                </a:cxn>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 name="Freeform 20">
              <a:extLst>
                <a:ext uri="{FF2B5EF4-FFF2-40B4-BE49-F238E27FC236}">
                  <a16:creationId xmlns:a16="http://schemas.microsoft.com/office/drawing/2014/main" id="{41B1CD7B-1BED-47C7-8C8E-D5AD464A1F8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8488" y="0"/>
              <a:ext cx="2717800" cy="6843713"/>
            </a:xfrm>
            <a:custGeom>
              <a:avLst/>
              <a:gdLst>
                <a:gd name="T0" fmla="*/ 572 w 572"/>
                <a:gd name="T1" fmla="*/ 0 h 1440"/>
                <a:gd name="T2" fmla="*/ 164 w 572"/>
                <a:gd name="T3" fmla="*/ 1440 h 1440"/>
              </a:gdLst>
              <a:ahLst/>
              <a:cxnLst>
                <a:cxn ang="0">
                  <a:pos x="T0" y="T1"/>
                </a:cxn>
                <a:cxn ang="0">
                  <a:pos x="T2" y="T3"/>
                </a:cxn>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4" name="Freeform 21">
              <a:extLst>
                <a:ext uri="{FF2B5EF4-FFF2-40B4-BE49-F238E27FC236}">
                  <a16:creationId xmlns:a16="http://schemas.microsoft.com/office/drawing/2014/main" id="{DCC4147C-3CF0-44B5-BF5E-A7E3AC8679C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261938" y="0"/>
              <a:ext cx="2944813" cy="6843713"/>
            </a:xfrm>
            <a:custGeom>
              <a:avLst/>
              <a:gdLst>
                <a:gd name="T0" fmla="*/ 620 w 620"/>
                <a:gd name="T1" fmla="*/ 0 h 1440"/>
                <a:gd name="T2" fmla="*/ 186 w 620"/>
                <a:gd name="T3" fmla="*/ 1440 h 1440"/>
              </a:gdLst>
              <a:ahLst/>
              <a:cxnLst>
                <a:cxn ang="0">
                  <a:pos x="T0" y="T1"/>
                </a:cxn>
                <a:cxn ang="0">
                  <a:pos x="T2" y="T3"/>
                </a:cxn>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5" name="Freeform 22">
              <a:extLst>
                <a:ext uri="{FF2B5EF4-FFF2-40B4-BE49-F238E27FC236}">
                  <a16:creationId xmlns:a16="http://schemas.microsoft.com/office/drawing/2014/main" id="{13A39866-4F2D-49B3-A4CB-8FA278E9808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17513" y="0"/>
              <a:ext cx="2403475" cy="6843713"/>
            </a:xfrm>
            <a:custGeom>
              <a:avLst/>
              <a:gdLst>
                <a:gd name="T0" fmla="*/ 506 w 506"/>
                <a:gd name="T1" fmla="*/ 0 h 1440"/>
                <a:gd name="T2" fmla="*/ 171 w 506"/>
                <a:gd name="T3" fmla="*/ 1440 h 1440"/>
              </a:gdLst>
              <a:ahLst/>
              <a:cxnLst>
                <a:cxn ang="0">
                  <a:pos x="T0" y="T1"/>
                </a:cxn>
                <a:cxn ang="0">
                  <a:pos x="T2" y="T3"/>
                </a:cxn>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6" name="Freeform 23">
              <a:extLst>
                <a:ext uri="{FF2B5EF4-FFF2-40B4-BE49-F238E27FC236}">
                  <a16:creationId xmlns:a16="http://schemas.microsoft.com/office/drawing/2014/main" id="{3F62F2EE-B011-47EF-AB11-BD970C5F445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288" y="9525"/>
              <a:ext cx="1771650" cy="3198813"/>
            </a:xfrm>
            <a:custGeom>
              <a:avLst/>
              <a:gdLst>
                <a:gd name="T0" fmla="*/ 373 w 373"/>
                <a:gd name="T1" fmla="*/ 0 h 673"/>
                <a:gd name="T2" fmla="*/ 0 w 373"/>
                <a:gd name="T3" fmla="*/ 673 h 673"/>
              </a:gdLst>
              <a:ahLst/>
              <a:cxnLst>
                <a:cxn ang="0">
                  <a:pos x="T0" y="T1"/>
                </a:cxn>
                <a:cxn ang="0">
                  <a:pos x="T2" y="T3"/>
                </a:cxn>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7" name="Freeform 24">
              <a:extLst>
                <a:ext uri="{FF2B5EF4-FFF2-40B4-BE49-F238E27FC236}">
                  <a16:creationId xmlns:a16="http://schemas.microsoft.com/office/drawing/2014/main" id="{FDC97285-B288-4830-8C07-4C7E068ACCB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63" y="6016625"/>
              <a:ext cx="214313" cy="827088"/>
            </a:xfrm>
            <a:custGeom>
              <a:avLst/>
              <a:gdLst>
                <a:gd name="T0" fmla="*/ 0 w 45"/>
                <a:gd name="T1" fmla="*/ 0 h 174"/>
                <a:gd name="T2" fmla="*/ 45 w 45"/>
                <a:gd name="T3" fmla="*/ 174 h 174"/>
              </a:gdLst>
              <a:ahLst/>
              <a:cxnLst>
                <a:cxn ang="0">
                  <a:pos x="T0" y="T1"/>
                </a:cxn>
                <a:cxn ang="0">
                  <a:pos x="T2" y="T3"/>
                </a:cxn>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8" name="Freeform 25">
              <a:extLst>
                <a:ext uri="{FF2B5EF4-FFF2-40B4-BE49-F238E27FC236}">
                  <a16:creationId xmlns:a16="http://schemas.microsoft.com/office/drawing/2014/main" id="{FF8A6AD9-FDA0-4AAA-AE59-082295FAB82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288" y="0"/>
              <a:ext cx="1562100" cy="2228850"/>
            </a:xfrm>
            <a:custGeom>
              <a:avLst/>
              <a:gdLst>
                <a:gd name="T0" fmla="*/ 329 w 329"/>
                <a:gd name="T1" fmla="*/ 0 h 469"/>
                <a:gd name="T2" fmla="*/ 0 w 329"/>
                <a:gd name="T3" fmla="*/ 469 h 469"/>
              </a:gdLst>
              <a:ahLst/>
              <a:cxnLst>
                <a:cxn ang="0">
                  <a:pos x="T0" y="T1"/>
                </a:cxn>
                <a:cxn ang="0">
                  <a:pos x="T2" y="T3"/>
                </a:cxn>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9296398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9E45B-4F8E-4F36-8545-5762D68C5904}"/>
              </a:ext>
            </a:extLst>
          </p:cNvPr>
          <p:cNvSpPr>
            <a:spLocks noGrp="1"/>
          </p:cNvSpPr>
          <p:nvPr>
            <p:ph type="title"/>
          </p:nvPr>
        </p:nvSpPr>
        <p:spPr/>
        <p:txBody>
          <a:bodyPr/>
          <a:lstStyle/>
          <a:p>
            <a:r>
              <a:rPr lang="en-US" dirty="0">
                <a:latin typeface="+mn-lt"/>
              </a:rPr>
              <a:t>Results (Complex Track)</a:t>
            </a:r>
          </a:p>
        </p:txBody>
      </p:sp>
      <p:grpSp>
        <p:nvGrpSpPr>
          <p:cNvPr id="4" name="Group 3">
            <a:extLst>
              <a:ext uri="{FF2B5EF4-FFF2-40B4-BE49-F238E27FC236}">
                <a16:creationId xmlns:a16="http://schemas.microsoft.com/office/drawing/2014/main" id="{B9DF0706-955F-4EEC-BC52-574F8F7D26E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0"/>
            <a:ext cx="12584114" cy="6853238"/>
            <a:chOff x="-417513" y="0"/>
            <a:chExt cx="12584114" cy="6853238"/>
          </a:xfrm>
        </p:grpSpPr>
        <p:sp>
          <p:nvSpPr>
            <p:cNvPr id="5" name="Freeform 5">
              <a:extLst>
                <a:ext uri="{FF2B5EF4-FFF2-40B4-BE49-F238E27FC236}">
                  <a16:creationId xmlns:a16="http://schemas.microsoft.com/office/drawing/2014/main" id="{75788393-EE2C-4411-A170-543467D9681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306513" y="0"/>
              <a:ext cx="3862388" cy="6843713"/>
            </a:xfrm>
            <a:custGeom>
              <a:avLst/>
              <a:gdLst>
                <a:gd name="T0" fmla="*/ 813 w 813"/>
                <a:gd name="T1" fmla="*/ 0 h 1440"/>
                <a:gd name="T2" fmla="*/ 435 w 813"/>
                <a:gd name="T3" fmla="*/ 1440 h 1440"/>
              </a:gdLst>
              <a:ahLst/>
              <a:cxnLst>
                <a:cxn ang="0">
                  <a:pos x="T0" y="T1"/>
                </a:cxn>
                <a:cxn ang="0">
                  <a:pos x="T2" y="T3"/>
                </a:cxn>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Freeform 6">
              <a:extLst>
                <a:ext uri="{FF2B5EF4-FFF2-40B4-BE49-F238E27FC236}">
                  <a16:creationId xmlns:a16="http://schemas.microsoft.com/office/drawing/2014/main" id="{D8A0B6E6-B5B3-45B3-AC64-B833B55CBCB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26725" y="9525"/>
              <a:ext cx="1539875" cy="555625"/>
            </a:xfrm>
            <a:custGeom>
              <a:avLst/>
              <a:gdLst>
                <a:gd name="T0" fmla="*/ 324 w 324"/>
                <a:gd name="T1" fmla="*/ 117 h 117"/>
                <a:gd name="T2" fmla="*/ 0 w 324"/>
                <a:gd name="T3" fmla="*/ 0 h 117"/>
              </a:gdLst>
              <a:ahLst/>
              <a:cxnLst>
                <a:cxn ang="0">
                  <a:pos x="T0" y="T1"/>
                </a:cxn>
                <a:cxn ang="0">
                  <a:pos x="T2" y="T3"/>
                </a:cxn>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Freeform 7">
              <a:extLst>
                <a:ext uri="{FF2B5EF4-FFF2-40B4-BE49-F238E27FC236}">
                  <a16:creationId xmlns:a16="http://schemas.microsoft.com/office/drawing/2014/main" id="{87D443A7-2D3A-4885-8A4C-8BD4E4BFFD7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247313" y="5013325"/>
              <a:ext cx="1919288" cy="1830388"/>
            </a:xfrm>
            <a:custGeom>
              <a:avLst/>
              <a:gdLst>
                <a:gd name="T0" fmla="*/ 0 w 404"/>
                <a:gd name="T1" fmla="*/ 385 h 385"/>
                <a:gd name="T2" fmla="*/ 404 w 404"/>
                <a:gd name="T3" fmla="*/ 0 h 385"/>
              </a:gdLst>
              <a:ahLst/>
              <a:cxnLst>
                <a:cxn ang="0">
                  <a:pos x="T0" y="T1"/>
                </a:cxn>
                <a:cxn ang="0">
                  <a:pos x="T2" y="T3"/>
                </a:cxn>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Freeform 8">
              <a:extLst>
                <a:ext uri="{FF2B5EF4-FFF2-40B4-BE49-F238E27FC236}">
                  <a16:creationId xmlns:a16="http://schemas.microsoft.com/office/drawing/2014/main" id="{3FDB2886-E114-489E-AE3E-09860DB36B7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0775" y="0"/>
              <a:ext cx="3676650" cy="6843713"/>
            </a:xfrm>
            <a:custGeom>
              <a:avLst/>
              <a:gdLst>
                <a:gd name="T0" fmla="*/ 774 w 774"/>
                <a:gd name="T1" fmla="*/ 0 h 1440"/>
                <a:gd name="T2" fmla="*/ 411 w 774"/>
                <a:gd name="T3" fmla="*/ 1440 h 1440"/>
              </a:gdLst>
              <a:ahLst/>
              <a:cxnLst>
                <a:cxn ang="0">
                  <a:pos x="T0" y="T1"/>
                </a:cxn>
                <a:cxn ang="0">
                  <a:pos x="T2" y="T3"/>
                </a:cxn>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 name="Freeform 9">
              <a:extLst>
                <a:ext uri="{FF2B5EF4-FFF2-40B4-BE49-F238E27FC236}">
                  <a16:creationId xmlns:a16="http://schemas.microsoft.com/office/drawing/2014/main" id="{D9BAEEA2-D285-4716-817E-E84EEB2F1D2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02988" y="9525"/>
              <a:ext cx="963613" cy="366713"/>
            </a:xfrm>
            <a:custGeom>
              <a:avLst/>
              <a:gdLst>
                <a:gd name="T0" fmla="*/ 203 w 203"/>
                <a:gd name="T1" fmla="*/ 77 h 77"/>
                <a:gd name="T2" fmla="*/ 0 w 203"/>
                <a:gd name="T3" fmla="*/ 0 h 77"/>
              </a:gdLst>
              <a:ahLst/>
              <a:cxnLst>
                <a:cxn ang="0">
                  <a:pos x="T0" y="T1"/>
                </a:cxn>
                <a:cxn ang="0">
                  <a:pos x="T2" y="T3"/>
                </a:cxn>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 name="Freeform 10">
              <a:extLst>
                <a:ext uri="{FF2B5EF4-FFF2-40B4-BE49-F238E27FC236}">
                  <a16:creationId xmlns:a16="http://schemas.microsoft.com/office/drawing/2014/main" id="{23A81C7D-56CF-43CA-BBC3-031379E743B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494963" y="5275263"/>
              <a:ext cx="1666875" cy="1577975"/>
            </a:xfrm>
            <a:custGeom>
              <a:avLst/>
              <a:gdLst>
                <a:gd name="T0" fmla="*/ 0 w 351"/>
                <a:gd name="T1" fmla="*/ 332 h 332"/>
                <a:gd name="T2" fmla="*/ 351 w 351"/>
                <a:gd name="T3" fmla="*/ 0 h 332"/>
              </a:gdLst>
              <a:ahLst/>
              <a:cxnLst>
                <a:cxn ang="0">
                  <a:pos x="T0" y="T1"/>
                </a:cxn>
                <a:cxn ang="0">
                  <a:pos x="T2" y="T3"/>
                </a:cxn>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Freeform 11">
              <a:extLst>
                <a:ext uri="{FF2B5EF4-FFF2-40B4-BE49-F238E27FC236}">
                  <a16:creationId xmlns:a16="http://schemas.microsoft.com/office/drawing/2014/main" id="{52B21DB8-09DF-42A5-A4A9-D671BAE3D1C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01713" y="0"/>
              <a:ext cx="3621088" cy="6843713"/>
            </a:xfrm>
            <a:custGeom>
              <a:avLst/>
              <a:gdLst>
                <a:gd name="T0" fmla="*/ 762 w 762"/>
                <a:gd name="T1" fmla="*/ 0 h 1440"/>
                <a:gd name="T2" fmla="*/ 403 w 762"/>
                <a:gd name="T3" fmla="*/ 1440 h 1440"/>
              </a:gdLst>
              <a:ahLst/>
              <a:cxnLst>
                <a:cxn ang="0">
                  <a:pos x="T0" y="T1"/>
                </a:cxn>
                <a:cxn ang="0">
                  <a:pos x="T2" y="T3"/>
                </a:cxn>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Freeform 12">
              <a:extLst>
                <a:ext uri="{FF2B5EF4-FFF2-40B4-BE49-F238E27FC236}">
                  <a16:creationId xmlns:a16="http://schemas.microsoft.com/office/drawing/2014/main" id="{E48A19DC-DE55-45D5-AAA5-7B4632F6B83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501438" y="9525"/>
              <a:ext cx="665163" cy="257175"/>
            </a:xfrm>
            <a:custGeom>
              <a:avLst/>
              <a:gdLst>
                <a:gd name="T0" fmla="*/ 140 w 140"/>
                <a:gd name="T1" fmla="*/ 54 h 54"/>
                <a:gd name="T2" fmla="*/ 0 w 140"/>
                <a:gd name="T3" fmla="*/ 0 h 54"/>
              </a:gdLst>
              <a:ahLst/>
              <a:cxnLst>
                <a:cxn ang="0">
                  <a:pos x="T0" y="T1"/>
                </a:cxn>
                <a:cxn ang="0">
                  <a:pos x="T2" y="T3"/>
                </a:cxn>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Freeform 13">
              <a:extLst>
                <a:ext uri="{FF2B5EF4-FFF2-40B4-BE49-F238E27FC236}">
                  <a16:creationId xmlns:a16="http://schemas.microsoft.com/office/drawing/2014/main" id="{0FA1E3CE-71AA-4837-AEFD-86DC5281EDF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41013" y="5408613"/>
              <a:ext cx="1525588" cy="1435100"/>
            </a:xfrm>
            <a:custGeom>
              <a:avLst/>
              <a:gdLst>
                <a:gd name="T0" fmla="*/ 0 w 321"/>
                <a:gd name="T1" fmla="*/ 302 h 302"/>
                <a:gd name="T2" fmla="*/ 321 w 321"/>
                <a:gd name="T3" fmla="*/ 0 h 302"/>
              </a:gdLst>
              <a:ahLst/>
              <a:cxnLst>
                <a:cxn ang="0">
                  <a:pos x="T0" y="T1"/>
                </a:cxn>
                <a:cxn ang="0">
                  <a:pos x="T2" y="T3"/>
                </a:cxn>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Freeform 14">
              <a:extLst>
                <a:ext uri="{FF2B5EF4-FFF2-40B4-BE49-F238E27FC236}">
                  <a16:creationId xmlns:a16="http://schemas.microsoft.com/office/drawing/2014/main" id="{D41E324E-EEFD-4F94-8B8E-F3495289A79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01713" y="0"/>
              <a:ext cx="3244850" cy="6843713"/>
            </a:xfrm>
            <a:custGeom>
              <a:avLst/>
              <a:gdLst>
                <a:gd name="T0" fmla="*/ 683 w 683"/>
                <a:gd name="T1" fmla="*/ 0 h 1440"/>
                <a:gd name="T2" fmla="*/ 355 w 683"/>
                <a:gd name="T3" fmla="*/ 1440 h 1440"/>
              </a:gdLst>
              <a:ahLst/>
              <a:cxnLst>
                <a:cxn ang="0">
                  <a:pos x="T0" y="T1"/>
                </a:cxn>
                <a:cxn ang="0">
                  <a:pos x="T2" y="T3"/>
                </a:cxn>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Freeform 15">
              <a:extLst>
                <a:ext uri="{FF2B5EF4-FFF2-40B4-BE49-F238E27FC236}">
                  <a16:creationId xmlns:a16="http://schemas.microsoft.com/office/drawing/2014/main" id="{D18964D0-F440-43CF-83D4-0F75F18A5EF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802938" y="5518150"/>
              <a:ext cx="1363663" cy="1325563"/>
            </a:xfrm>
            <a:custGeom>
              <a:avLst/>
              <a:gdLst>
                <a:gd name="T0" fmla="*/ 0 w 287"/>
                <a:gd name="T1" fmla="*/ 279 h 279"/>
                <a:gd name="T2" fmla="*/ 287 w 287"/>
                <a:gd name="T3" fmla="*/ 0 h 279"/>
              </a:gdLst>
              <a:ahLst/>
              <a:cxnLst>
                <a:cxn ang="0">
                  <a:pos x="T0" y="T1"/>
                </a:cxn>
                <a:cxn ang="0">
                  <a:pos x="T2" y="T3"/>
                </a:cxn>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Freeform 16">
              <a:extLst>
                <a:ext uri="{FF2B5EF4-FFF2-40B4-BE49-F238E27FC236}">
                  <a16:creationId xmlns:a16="http://schemas.microsoft.com/office/drawing/2014/main" id="{93EA06C5-62D7-4A1F-9649-B8385D29657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89000" y="0"/>
              <a:ext cx="3230563" cy="6843713"/>
            </a:xfrm>
            <a:custGeom>
              <a:avLst/>
              <a:gdLst>
                <a:gd name="T0" fmla="*/ 680 w 680"/>
                <a:gd name="T1" fmla="*/ 0 h 1440"/>
                <a:gd name="T2" fmla="*/ 337 w 680"/>
                <a:gd name="T3" fmla="*/ 1440 h 1440"/>
              </a:gdLst>
              <a:ahLst/>
              <a:cxnLst>
                <a:cxn ang="0">
                  <a:pos x="T0" y="T1"/>
                </a:cxn>
                <a:cxn ang="0">
                  <a:pos x="T2" y="T3"/>
                </a:cxn>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Freeform 17">
              <a:extLst>
                <a:ext uri="{FF2B5EF4-FFF2-40B4-BE49-F238E27FC236}">
                  <a16:creationId xmlns:a16="http://schemas.microsoft.com/office/drawing/2014/main" id="{7D0F2821-20FC-4A93-B822-1C2BD2DA73B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979150" y="5694363"/>
              <a:ext cx="1187450" cy="1149350"/>
            </a:xfrm>
            <a:custGeom>
              <a:avLst/>
              <a:gdLst>
                <a:gd name="T0" fmla="*/ 0 w 250"/>
                <a:gd name="T1" fmla="*/ 242 h 242"/>
                <a:gd name="T2" fmla="*/ 250 w 250"/>
                <a:gd name="T3" fmla="*/ 0 h 242"/>
              </a:gdLst>
              <a:ahLst/>
              <a:cxnLst>
                <a:cxn ang="0">
                  <a:pos x="T0" y="T1"/>
                </a:cxn>
                <a:cxn ang="0">
                  <a:pos x="T2" y="T3"/>
                </a:cxn>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Freeform 18">
              <a:extLst>
                <a:ext uri="{FF2B5EF4-FFF2-40B4-BE49-F238E27FC236}">
                  <a16:creationId xmlns:a16="http://schemas.microsoft.com/office/drawing/2014/main" id="{C17A18B6-2908-4A06-AE1D-F6F9BF59FDC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84188" y="0"/>
              <a:ext cx="3421063" cy="6843713"/>
            </a:xfrm>
            <a:custGeom>
              <a:avLst/>
              <a:gdLst>
                <a:gd name="T0" fmla="*/ 720 w 720"/>
                <a:gd name="T1" fmla="*/ 0 h 1440"/>
                <a:gd name="T2" fmla="*/ 362 w 720"/>
                <a:gd name="T3" fmla="*/ 1440 h 1440"/>
              </a:gdLst>
              <a:ahLst/>
              <a:cxnLst>
                <a:cxn ang="0">
                  <a:pos x="T0" y="T1"/>
                </a:cxn>
                <a:cxn ang="0">
                  <a:pos x="T2" y="T3"/>
                </a:cxn>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Freeform 19">
              <a:extLst>
                <a:ext uri="{FF2B5EF4-FFF2-40B4-BE49-F238E27FC236}">
                  <a16:creationId xmlns:a16="http://schemas.microsoft.com/office/drawing/2014/main" id="{06F5D91D-E4D2-4A21-92DA-1A155F0BD0B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87125" y="6049963"/>
              <a:ext cx="879475" cy="793750"/>
            </a:xfrm>
            <a:custGeom>
              <a:avLst/>
              <a:gdLst>
                <a:gd name="T0" fmla="*/ 0 w 185"/>
                <a:gd name="T1" fmla="*/ 167 h 167"/>
                <a:gd name="T2" fmla="*/ 185 w 185"/>
                <a:gd name="T3" fmla="*/ 0 h 167"/>
              </a:gdLst>
              <a:ahLst/>
              <a:cxnLst>
                <a:cxn ang="0">
                  <a:pos x="T0" y="T1"/>
                </a:cxn>
                <a:cxn ang="0">
                  <a:pos x="T2" y="T3"/>
                </a:cxn>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 name="Freeform 20">
              <a:extLst>
                <a:ext uri="{FF2B5EF4-FFF2-40B4-BE49-F238E27FC236}">
                  <a16:creationId xmlns:a16="http://schemas.microsoft.com/office/drawing/2014/main" id="{06DD1F19-A6D9-46AF-AA60-D9992D55771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8488" y="0"/>
              <a:ext cx="2717800" cy="6843713"/>
            </a:xfrm>
            <a:custGeom>
              <a:avLst/>
              <a:gdLst>
                <a:gd name="T0" fmla="*/ 572 w 572"/>
                <a:gd name="T1" fmla="*/ 0 h 1440"/>
                <a:gd name="T2" fmla="*/ 164 w 572"/>
                <a:gd name="T3" fmla="*/ 1440 h 1440"/>
              </a:gdLst>
              <a:ahLst/>
              <a:cxnLst>
                <a:cxn ang="0">
                  <a:pos x="T0" y="T1"/>
                </a:cxn>
                <a:cxn ang="0">
                  <a:pos x="T2" y="T3"/>
                </a:cxn>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 name="Freeform 21">
              <a:extLst>
                <a:ext uri="{FF2B5EF4-FFF2-40B4-BE49-F238E27FC236}">
                  <a16:creationId xmlns:a16="http://schemas.microsoft.com/office/drawing/2014/main" id="{2EF33FC1-1410-48F3-A4DB-1B20379D789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261938" y="0"/>
              <a:ext cx="2944813" cy="6843713"/>
            </a:xfrm>
            <a:custGeom>
              <a:avLst/>
              <a:gdLst>
                <a:gd name="T0" fmla="*/ 620 w 620"/>
                <a:gd name="T1" fmla="*/ 0 h 1440"/>
                <a:gd name="T2" fmla="*/ 186 w 620"/>
                <a:gd name="T3" fmla="*/ 1440 h 1440"/>
              </a:gdLst>
              <a:ahLst/>
              <a:cxnLst>
                <a:cxn ang="0">
                  <a:pos x="T0" y="T1"/>
                </a:cxn>
                <a:cxn ang="0">
                  <a:pos x="T2" y="T3"/>
                </a:cxn>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 name="Freeform 22">
              <a:extLst>
                <a:ext uri="{FF2B5EF4-FFF2-40B4-BE49-F238E27FC236}">
                  <a16:creationId xmlns:a16="http://schemas.microsoft.com/office/drawing/2014/main" id="{43236D42-507E-4A6F-AF7C-EA1BED761C6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17513" y="0"/>
              <a:ext cx="2403475" cy="6843713"/>
            </a:xfrm>
            <a:custGeom>
              <a:avLst/>
              <a:gdLst>
                <a:gd name="T0" fmla="*/ 506 w 506"/>
                <a:gd name="T1" fmla="*/ 0 h 1440"/>
                <a:gd name="T2" fmla="*/ 171 w 506"/>
                <a:gd name="T3" fmla="*/ 1440 h 1440"/>
              </a:gdLst>
              <a:ahLst/>
              <a:cxnLst>
                <a:cxn ang="0">
                  <a:pos x="T0" y="T1"/>
                </a:cxn>
                <a:cxn ang="0">
                  <a:pos x="T2" y="T3"/>
                </a:cxn>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3" name="Freeform 23">
              <a:extLst>
                <a:ext uri="{FF2B5EF4-FFF2-40B4-BE49-F238E27FC236}">
                  <a16:creationId xmlns:a16="http://schemas.microsoft.com/office/drawing/2014/main" id="{019DCE5E-6455-4FD3-AC89-425AE9C5230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288" y="9525"/>
              <a:ext cx="1771650" cy="3198813"/>
            </a:xfrm>
            <a:custGeom>
              <a:avLst/>
              <a:gdLst>
                <a:gd name="T0" fmla="*/ 373 w 373"/>
                <a:gd name="T1" fmla="*/ 0 h 673"/>
                <a:gd name="T2" fmla="*/ 0 w 373"/>
                <a:gd name="T3" fmla="*/ 673 h 673"/>
              </a:gdLst>
              <a:ahLst/>
              <a:cxnLst>
                <a:cxn ang="0">
                  <a:pos x="T0" y="T1"/>
                </a:cxn>
                <a:cxn ang="0">
                  <a:pos x="T2" y="T3"/>
                </a:cxn>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4" name="Freeform 24">
              <a:extLst>
                <a:ext uri="{FF2B5EF4-FFF2-40B4-BE49-F238E27FC236}">
                  <a16:creationId xmlns:a16="http://schemas.microsoft.com/office/drawing/2014/main" id="{D6FF7B10-0A31-46FA-B821-2B68C2EF5CC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63" y="6016625"/>
              <a:ext cx="214313" cy="827088"/>
            </a:xfrm>
            <a:custGeom>
              <a:avLst/>
              <a:gdLst>
                <a:gd name="T0" fmla="*/ 0 w 45"/>
                <a:gd name="T1" fmla="*/ 0 h 174"/>
                <a:gd name="T2" fmla="*/ 45 w 45"/>
                <a:gd name="T3" fmla="*/ 174 h 174"/>
              </a:gdLst>
              <a:ahLst/>
              <a:cxnLst>
                <a:cxn ang="0">
                  <a:pos x="T0" y="T1"/>
                </a:cxn>
                <a:cxn ang="0">
                  <a:pos x="T2" y="T3"/>
                </a:cxn>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5" name="Freeform 25">
              <a:extLst>
                <a:ext uri="{FF2B5EF4-FFF2-40B4-BE49-F238E27FC236}">
                  <a16:creationId xmlns:a16="http://schemas.microsoft.com/office/drawing/2014/main" id="{7832CB80-11C9-49B5-9118-F07F873A2CA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288" y="0"/>
              <a:ext cx="1562100" cy="2228850"/>
            </a:xfrm>
            <a:custGeom>
              <a:avLst/>
              <a:gdLst>
                <a:gd name="T0" fmla="*/ 329 w 329"/>
                <a:gd name="T1" fmla="*/ 0 h 469"/>
                <a:gd name="T2" fmla="*/ 0 w 329"/>
                <a:gd name="T3" fmla="*/ 469 h 469"/>
              </a:gdLst>
              <a:ahLst/>
              <a:cxnLst>
                <a:cxn ang="0">
                  <a:pos x="T0" y="T1"/>
                </a:cxn>
                <a:cxn ang="0">
                  <a:pos x="T2" y="T3"/>
                </a:cxn>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cxnSp>
        <p:nvCxnSpPr>
          <p:cNvPr id="27" name="Straight Connector 26">
            <a:extLst>
              <a:ext uri="{FF2B5EF4-FFF2-40B4-BE49-F238E27FC236}">
                <a16:creationId xmlns:a16="http://schemas.microsoft.com/office/drawing/2014/main" id="{7E234DD5-6893-462F-BBB1-AD4E4AA651B9}"/>
              </a:ext>
            </a:extLst>
          </p:cNvPr>
          <p:cNvCxnSpPr/>
          <p:nvPr/>
        </p:nvCxnSpPr>
        <p:spPr>
          <a:xfrm>
            <a:off x="889000" y="1438183"/>
            <a:ext cx="5343124" cy="0"/>
          </a:xfrm>
          <a:prstGeom prst="line">
            <a:avLst/>
          </a:prstGeom>
        </p:spPr>
        <p:style>
          <a:lnRef idx="1">
            <a:schemeClr val="dk1"/>
          </a:lnRef>
          <a:fillRef idx="0">
            <a:schemeClr val="dk1"/>
          </a:fillRef>
          <a:effectRef idx="0">
            <a:schemeClr val="dk1"/>
          </a:effectRef>
          <a:fontRef idx="minor">
            <a:schemeClr val="tx1"/>
          </a:fontRef>
        </p:style>
      </p:cxnSp>
      <p:pic>
        <p:nvPicPr>
          <p:cNvPr id="28" name="complexp">
            <a:hlinkClick r:id="" action="ppaction://media"/>
            <a:extLst>
              <a:ext uri="{FF2B5EF4-FFF2-40B4-BE49-F238E27FC236}">
                <a16:creationId xmlns:a16="http://schemas.microsoft.com/office/drawing/2014/main" id="{E3C76F0B-4BBB-46CF-838C-7150BBDA708E}"/>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843027" y="1785355"/>
            <a:ext cx="4813171" cy="3909008"/>
          </a:xfrm>
        </p:spPr>
      </p:pic>
      <p:pic>
        <p:nvPicPr>
          <p:cNvPr id="30" name="Picture 29" descr="A close up of a logo&#10;&#10;Description automatically generated">
            <a:extLst>
              <a:ext uri="{FF2B5EF4-FFF2-40B4-BE49-F238E27FC236}">
                <a16:creationId xmlns:a16="http://schemas.microsoft.com/office/drawing/2014/main" id="{9AA67321-5604-4530-8E56-9674B50792F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188587" y="1785354"/>
            <a:ext cx="4785800" cy="3937467"/>
          </a:xfrm>
          <a:prstGeom prst="rect">
            <a:avLst/>
          </a:prstGeom>
        </p:spPr>
      </p:pic>
    </p:spTree>
    <p:extLst>
      <p:ext uri="{BB962C8B-B14F-4D97-AF65-F5344CB8AC3E}">
        <p14:creationId xmlns:p14="http://schemas.microsoft.com/office/powerpoint/2010/main" val="668004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2486" fill="hold"/>
                                        <p:tgtEl>
                                          <p:spTgt spid="2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8"/>
                </p:tgtEl>
              </p:cMediaNode>
            </p:video>
            <p:seq concurrent="1" nextAc="seek">
              <p:cTn id="8" restart="whenNotActive" fill="hold" evtFilter="cancelBubble" nodeType="interactiveSeq">
                <p:stCondLst>
                  <p:cond evt="onClick" delay="0">
                    <p:tgtEl>
                      <p:spTgt spid="2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8"/>
                                        </p:tgtEl>
                                      </p:cBhvr>
                                    </p:cmd>
                                  </p:childTnLst>
                                </p:cTn>
                              </p:par>
                            </p:childTnLst>
                          </p:cTn>
                        </p:par>
                      </p:childTnLst>
                    </p:cTn>
                  </p:par>
                </p:childTnLst>
              </p:cTn>
              <p:nextCondLst>
                <p:cond evt="onClick" delay="0">
                  <p:tgtEl>
                    <p:spTgt spid="28"/>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B138C7CF35E62E4FA94CD114489511EE" ma:contentTypeVersion="7" ma:contentTypeDescription="Create a new document." ma:contentTypeScope="" ma:versionID="9e0fb8ea00a1c0fefae59b20bf2f884e">
  <xsd:schema xmlns:xsd="http://www.w3.org/2001/XMLSchema" xmlns:xs="http://www.w3.org/2001/XMLSchema" xmlns:p="http://schemas.microsoft.com/office/2006/metadata/properties" xmlns:ns3="883eb291-3789-497c-9ac4-b2a94c39be19" xmlns:ns4="969a6f04-2c4b-4458-acb2-429e9d4b66db" targetNamespace="http://schemas.microsoft.com/office/2006/metadata/properties" ma:root="true" ma:fieldsID="91997b8f174f11c113c42e942b4bc201" ns3:_="" ns4:_="">
    <xsd:import namespace="883eb291-3789-497c-9ac4-b2a94c39be19"/>
    <xsd:import namespace="969a6f04-2c4b-4458-acb2-429e9d4b66db"/>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83eb291-3789-497c-9ac4-b2a94c39be1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969a6f04-2c4b-4458-acb2-429e9d4b66db"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8669EB3-6025-4850-BA33-77BAF9AA2F3E}">
  <ds:schemaRefs>
    <ds:schemaRef ds:uri="http://purl.org/dc/elements/1.1/"/>
    <ds:schemaRef ds:uri="http://purl.org/dc/terms/"/>
    <ds:schemaRef ds:uri="883eb291-3789-497c-9ac4-b2a94c39be19"/>
    <ds:schemaRef ds:uri="http://schemas.microsoft.com/office/2006/documentManagement/types"/>
    <ds:schemaRef ds:uri="http://schemas.microsoft.com/office/2006/metadata/properties"/>
    <ds:schemaRef ds:uri="http://purl.org/dc/dcmitype/"/>
    <ds:schemaRef ds:uri="http://www.w3.org/XML/1998/namespace"/>
    <ds:schemaRef ds:uri="http://schemas.microsoft.com/office/infopath/2007/PartnerControls"/>
    <ds:schemaRef ds:uri="http://schemas.openxmlformats.org/package/2006/metadata/core-properties"/>
    <ds:schemaRef ds:uri="969a6f04-2c4b-4458-acb2-429e9d4b66db"/>
  </ds:schemaRefs>
</ds:datastoreItem>
</file>

<file path=customXml/itemProps2.xml><?xml version="1.0" encoding="utf-8"?>
<ds:datastoreItem xmlns:ds="http://schemas.openxmlformats.org/officeDocument/2006/customXml" ds:itemID="{5D80E3AA-67F5-4DC5-AC26-DE15DEDBCEA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83eb291-3789-497c-9ac4-b2a94c39be19"/>
    <ds:schemaRef ds:uri="969a6f04-2c4b-4458-acb2-429e9d4b66d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2AA72772-680B-4530-941C-7ADF2D1A4BF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659</TotalTime>
  <Words>1126</Words>
  <Application>Microsoft Office PowerPoint</Application>
  <PresentationFormat>Widescreen</PresentationFormat>
  <Paragraphs>88</Paragraphs>
  <Slides>16</Slides>
  <Notes>12</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Calibri Light</vt:lpstr>
      <vt:lpstr>Office Theme</vt:lpstr>
      <vt:lpstr>Autonomous Driving Vehicle</vt:lpstr>
      <vt:lpstr>Introduction</vt:lpstr>
      <vt:lpstr>Robot Description</vt:lpstr>
      <vt:lpstr>Assumptions</vt:lpstr>
      <vt:lpstr>Why Artificial Neural Network?</vt:lpstr>
      <vt:lpstr>Working</vt:lpstr>
      <vt:lpstr>Expected Result</vt:lpstr>
      <vt:lpstr>Racing line</vt:lpstr>
      <vt:lpstr>Results (Complex Track)</vt:lpstr>
      <vt:lpstr>Results (Simple Track)</vt:lpstr>
      <vt:lpstr>Reward function</vt:lpstr>
      <vt:lpstr>Tools Used</vt:lpstr>
      <vt:lpstr>Thank You</vt:lpstr>
      <vt:lpstr>Questions?</vt:lpstr>
      <vt:lpstr>References</vt:lpstr>
      <vt:lpstr>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Autonomous Driving Vehicle</dc:title>
  <dc:creator>Toyas Jitendra Dhake</dc:creator>
  <cp:lastModifiedBy>Toyas Jitendra Dhake</cp:lastModifiedBy>
  <cp:revision>1</cp:revision>
  <dcterms:created xsi:type="dcterms:W3CDTF">2020-04-29T02:18:52Z</dcterms:created>
  <dcterms:modified xsi:type="dcterms:W3CDTF">2020-05-11T21:54:18Z</dcterms:modified>
</cp:coreProperties>
</file>